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1" r:id="rId2"/>
    <p:sldId id="272" r:id="rId3"/>
    <p:sldId id="275" r:id="rId4"/>
    <p:sldId id="276" r:id="rId5"/>
    <p:sldId id="273" r:id="rId6"/>
    <p:sldId id="256" r:id="rId7"/>
    <p:sldId id="277" r:id="rId8"/>
    <p:sldId id="267" r:id="rId9"/>
    <p:sldId id="268" r:id="rId10"/>
    <p:sldId id="274" r:id="rId11"/>
    <p:sldId id="257" r:id="rId12"/>
    <p:sldId id="258" r:id="rId13"/>
    <p:sldId id="259" r:id="rId14"/>
    <p:sldId id="260" r:id="rId15"/>
    <p:sldId id="261" r:id="rId16"/>
    <p:sldId id="262" r:id="rId17"/>
    <p:sldId id="263" r:id="rId18"/>
    <p:sldId id="264" r:id="rId19"/>
    <p:sldId id="265" r:id="rId20"/>
    <p:sldId id="266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09.08.2016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09.08.2016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09.08.2016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09.08.2016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09.08.2016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09.08.2016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09.08.2016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Владимир\Desktop\when_i_think_of_you_by_k_i_mm_i_e-d6t9byw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971600" y="836712"/>
            <a:ext cx="748883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haroni" pitchFamily="2" charset="-79"/>
              </a:rPr>
              <a:t>День Рождения </a:t>
            </a:r>
          </a:p>
          <a:p>
            <a:pPr algn="ctr"/>
            <a:r>
              <a:rPr lang="ru-RU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haroni" pitchFamily="2" charset="-79"/>
              </a:rPr>
              <a:t>Изначально Вышестоящего Отца на Планете Земля. </a:t>
            </a:r>
          </a:p>
          <a:p>
            <a:pPr algn="ctr"/>
            <a:r>
              <a:rPr lang="ru-RU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haroni" pitchFamily="2" charset="-79"/>
              </a:rPr>
              <a:t>Начало Конца 5 расы. </a:t>
            </a:r>
          </a:p>
          <a:p>
            <a:pPr algn="ctr"/>
            <a:r>
              <a:rPr lang="ru-RU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haroni" pitchFamily="2" charset="-79"/>
              </a:rPr>
              <a:t>Начало Основ Метагалактики. 11.08.1999г.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917105" y="5157192"/>
            <a:ext cx="332398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haroni" pitchFamily="2" charset="-79"/>
              </a:rPr>
              <a:t>ПРАЗДНИКИ ИДИВО</a:t>
            </a:r>
          </a:p>
          <a:p>
            <a:pPr algn="ctr"/>
            <a:endParaRPr lang="ru-RU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haroni" pitchFamily="2" charset="-79"/>
            </a:endParaRPr>
          </a:p>
          <a:p>
            <a:pPr algn="ctr"/>
            <a:r>
              <a:rPr lang="ru-RU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haroni" pitchFamily="2" charset="-79"/>
              </a:rPr>
              <a:t>ЦИВИЛИЗАЦИЯ ИДИВО</a:t>
            </a:r>
          </a:p>
        </p:txBody>
      </p:sp>
    </p:spTree>
    <p:extLst>
      <p:ext uri="{BB962C8B-B14F-4D97-AF65-F5344CB8AC3E}">
        <p14:creationId xmlns:p14="http://schemas.microsoft.com/office/powerpoint/2010/main" val="27136678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Владимир\Desktop\when_i_think_of_you_by_k_i_mm_i_e-d6t9byw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575556" y="510726"/>
            <a:ext cx="7992888" cy="51090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>
                <a:solidFill>
                  <a:schemeClr val="bg1"/>
                </a:solidFill>
              </a:rPr>
              <a:t>А</a:t>
            </a:r>
            <a:r>
              <a:rPr lang="en-US" b="1" dirty="0">
                <a:solidFill>
                  <a:schemeClr val="bg1"/>
                </a:solidFill>
              </a:rPr>
              <a:t> </a:t>
            </a:r>
            <a:r>
              <a:rPr lang="ru-RU" b="1" dirty="0">
                <a:solidFill>
                  <a:schemeClr val="bg1"/>
                </a:solidFill>
              </a:rPr>
              <a:t>с</a:t>
            </a:r>
            <a:r>
              <a:rPr lang="en-US" b="1" dirty="0">
                <a:solidFill>
                  <a:schemeClr val="bg1"/>
                </a:solidFill>
              </a:rPr>
              <a:t> </a:t>
            </a:r>
            <a:r>
              <a:rPr lang="ru-RU" b="1" dirty="0">
                <a:solidFill>
                  <a:schemeClr val="bg1"/>
                </a:solidFill>
              </a:rPr>
              <a:t>1999</a:t>
            </a:r>
            <a:r>
              <a:rPr lang="en-US" b="1" dirty="0">
                <a:solidFill>
                  <a:schemeClr val="bg1"/>
                </a:solidFill>
              </a:rPr>
              <a:t> </a:t>
            </a:r>
            <a:r>
              <a:rPr lang="ru-RU" b="1" dirty="0">
                <a:solidFill>
                  <a:schemeClr val="bg1"/>
                </a:solidFill>
              </a:rPr>
              <a:t>года</a:t>
            </a:r>
            <a:r>
              <a:rPr lang="en-US" b="1" dirty="0">
                <a:solidFill>
                  <a:schemeClr val="bg1"/>
                </a:solidFill>
              </a:rPr>
              <a:t> </a:t>
            </a:r>
            <a:r>
              <a:rPr lang="ru-RU" b="1" dirty="0">
                <a:solidFill>
                  <a:schemeClr val="bg1"/>
                </a:solidFill>
              </a:rPr>
              <a:t>мы</a:t>
            </a:r>
            <a:r>
              <a:rPr lang="en-US" b="1" dirty="0">
                <a:solidFill>
                  <a:schemeClr val="bg1"/>
                </a:solidFill>
              </a:rPr>
              <a:t> </a:t>
            </a:r>
            <a:r>
              <a:rPr lang="ru-RU" b="1" dirty="0">
                <a:solidFill>
                  <a:schemeClr val="bg1"/>
                </a:solidFill>
              </a:rPr>
              <a:t>постепенно</a:t>
            </a:r>
            <a:r>
              <a:rPr lang="en-US" b="1" dirty="0">
                <a:solidFill>
                  <a:schemeClr val="bg1"/>
                </a:solidFill>
              </a:rPr>
              <a:t> </a:t>
            </a:r>
            <a:r>
              <a:rPr lang="ru-RU" b="1" dirty="0">
                <a:solidFill>
                  <a:schemeClr val="bg1"/>
                </a:solidFill>
              </a:rPr>
              <a:t>начинаем</a:t>
            </a:r>
            <a:r>
              <a:rPr lang="en-US" b="1" dirty="0">
                <a:solidFill>
                  <a:schemeClr val="bg1"/>
                </a:solidFill>
              </a:rPr>
              <a:t> </a:t>
            </a:r>
            <a:r>
              <a:rPr lang="ru-RU" b="1" dirty="0">
                <a:solidFill>
                  <a:schemeClr val="bg1"/>
                </a:solidFill>
              </a:rPr>
              <a:t>вступать</a:t>
            </a:r>
            <a:r>
              <a:rPr lang="en-US" b="1" dirty="0">
                <a:solidFill>
                  <a:schemeClr val="bg1"/>
                </a:solidFill>
              </a:rPr>
              <a:t> </a:t>
            </a:r>
            <a:r>
              <a:rPr lang="ru-RU" b="1" dirty="0">
                <a:solidFill>
                  <a:schemeClr val="bg1"/>
                </a:solidFill>
              </a:rPr>
              <a:t>в</a:t>
            </a:r>
            <a:r>
              <a:rPr lang="en-US" b="1" dirty="0">
                <a:solidFill>
                  <a:schemeClr val="bg1"/>
                </a:solidFill>
              </a:rPr>
              <a:t> </a:t>
            </a:r>
            <a:r>
              <a:rPr lang="ru-RU" b="1" dirty="0">
                <a:solidFill>
                  <a:schemeClr val="bg1"/>
                </a:solidFill>
              </a:rPr>
              <a:t>век, который</a:t>
            </a:r>
            <a:r>
              <a:rPr lang="en-US" b="1" dirty="0">
                <a:solidFill>
                  <a:schemeClr val="bg1"/>
                </a:solidFill>
              </a:rPr>
              <a:t> </a:t>
            </a:r>
            <a:r>
              <a:rPr lang="ru-RU" b="1" dirty="0">
                <a:solidFill>
                  <a:schemeClr val="bg1"/>
                </a:solidFill>
              </a:rPr>
              <a:t>предсказан</a:t>
            </a:r>
            <a:r>
              <a:rPr lang="en-US" b="1" dirty="0">
                <a:solidFill>
                  <a:schemeClr val="bg1"/>
                </a:solidFill>
              </a:rPr>
              <a:t> </a:t>
            </a:r>
            <a:r>
              <a:rPr lang="ru-RU" b="1" dirty="0">
                <a:solidFill>
                  <a:schemeClr val="bg1"/>
                </a:solidFill>
              </a:rPr>
              <a:t>после</a:t>
            </a:r>
            <a:r>
              <a:rPr lang="en-US" b="1" dirty="0">
                <a:solidFill>
                  <a:schemeClr val="bg1"/>
                </a:solidFill>
              </a:rPr>
              <a:t> </a:t>
            </a:r>
            <a:r>
              <a:rPr lang="ru-RU" b="1" dirty="0">
                <a:solidFill>
                  <a:schemeClr val="bg1"/>
                </a:solidFill>
              </a:rPr>
              <a:t>Кали-</a:t>
            </a:r>
            <a:r>
              <a:rPr lang="ru-RU" b="1" dirty="0" err="1">
                <a:solidFill>
                  <a:schemeClr val="bg1"/>
                </a:solidFill>
              </a:rPr>
              <a:t>Юги</a:t>
            </a:r>
            <a:r>
              <a:rPr lang="ru-RU" b="1" dirty="0">
                <a:solidFill>
                  <a:schemeClr val="bg1"/>
                </a:solidFill>
              </a:rPr>
              <a:t>,</a:t>
            </a:r>
            <a:r>
              <a:rPr lang="en-US" b="1" dirty="0">
                <a:solidFill>
                  <a:schemeClr val="bg1"/>
                </a:solidFill>
              </a:rPr>
              <a:t> </a:t>
            </a:r>
            <a:r>
              <a:rPr lang="ru-RU" b="1" dirty="0">
                <a:solidFill>
                  <a:schemeClr val="bg1"/>
                </a:solidFill>
              </a:rPr>
              <a:t>в</a:t>
            </a:r>
            <a:r>
              <a:rPr lang="en-US" b="1" dirty="0">
                <a:solidFill>
                  <a:schemeClr val="bg1"/>
                </a:solidFill>
              </a:rPr>
              <a:t> </a:t>
            </a:r>
            <a:r>
              <a:rPr lang="ru-RU" b="1" dirty="0">
                <a:solidFill>
                  <a:schemeClr val="bg1"/>
                </a:solidFill>
              </a:rPr>
              <a:t>«Золотой</a:t>
            </a:r>
            <a:r>
              <a:rPr lang="en-US" b="1" dirty="0">
                <a:solidFill>
                  <a:schemeClr val="bg1"/>
                </a:solidFill>
              </a:rPr>
              <a:t> </a:t>
            </a:r>
            <a:r>
              <a:rPr lang="ru-RU" b="1" dirty="0">
                <a:solidFill>
                  <a:schemeClr val="bg1"/>
                </a:solidFill>
              </a:rPr>
              <a:t>Век».</a:t>
            </a:r>
            <a:r>
              <a:rPr lang="en-US" b="1" dirty="0">
                <a:solidFill>
                  <a:schemeClr val="bg1"/>
                </a:solidFill>
              </a:rPr>
              <a:t> </a:t>
            </a:r>
            <a:r>
              <a:rPr lang="ru-RU" b="1" dirty="0">
                <a:solidFill>
                  <a:schemeClr val="bg1"/>
                </a:solidFill>
              </a:rPr>
              <a:t>Началось это</a:t>
            </a:r>
            <a:r>
              <a:rPr lang="en-US" b="1" dirty="0">
                <a:solidFill>
                  <a:schemeClr val="bg1"/>
                </a:solidFill>
              </a:rPr>
              <a:t> </a:t>
            </a:r>
            <a:r>
              <a:rPr lang="ru-RU" b="1" dirty="0">
                <a:solidFill>
                  <a:schemeClr val="bg1"/>
                </a:solidFill>
              </a:rPr>
              <a:t>с</a:t>
            </a:r>
            <a:r>
              <a:rPr lang="en-US" b="1" dirty="0">
                <a:solidFill>
                  <a:schemeClr val="bg1"/>
                </a:solidFill>
              </a:rPr>
              <a:t> </a:t>
            </a:r>
            <a:r>
              <a:rPr lang="ru-RU" b="1" dirty="0">
                <a:solidFill>
                  <a:schemeClr val="bg1"/>
                </a:solidFill>
              </a:rPr>
              <a:t>противостояния</a:t>
            </a:r>
            <a:r>
              <a:rPr lang="en-US" b="1" dirty="0">
                <a:solidFill>
                  <a:schemeClr val="bg1"/>
                </a:solidFill>
              </a:rPr>
              <a:t> </a:t>
            </a:r>
            <a:r>
              <a:rPr lang="ru-RU" b="1" dirty="0">
                <a:solidFill>
                  <a:schemeClr val="bg1"/>
                </a:solidFill>
              </a:rPr>
              <a:t>планет,</a:t>
            </a:r>
            <a:r>
              <a:rPr lang="en-US" b="1" dirty="0">
                <a:solidFill>
                  <a:schemeClr val="bg1"/>
                </a:solidFill>
              </a:rPr>
              <a:t> </a:t>
            </a:r>
            <a:r>
              <a:rPr lang="ru-RU" b="1" dirty="0">
                <a:solidFill>
                  <a:schemeClr val="bg1"/>
                </a:solidFill>
              </a:rPr>
              <a:t>Парада</a:t>
            </a:r>
            <a:r>
              <a:rPr lang="en-US" b="1" dirty="0">
                <a:solidFill>
                  <a:schemeClr val="bg1"/>
                </a:solidFill>
              </a:rPr>
              <a:t> </a:t>
            </a:r>
            <a:r>
              <a:rPr lang="ru-RU" b="1" dirty="0">
                <a:solidFill>
                  <a:schemeClr val="bg1"/>
                </a:solidFill>
              </a:rPr>
              <a:t>планет</a:t>
            </a:r>
            <a:r>
              <a:rPr lang="en-US" b="1" dirty="0">
                <a:solidFill>
                  <a:schemeClr val="bg1"/>
                </a:solidFill>
              </a:rPr>
              <a:t> </a:t>
            </a:r>
            <a:r>
              <a:rPr lang="ru-RU" sz="2000" b="1" dirty="0">
                <a:solidFill>
                  <a:schemeClr val="bg1"/>
                </a:solidFill>
              </a:rPr>
              <a:t>11</a:t>
            </a:r>
            <a:r>
              <a:rPr lang="en-US" sz="2000" b="1" dirty="0">
                <a:solidFill>
                  <a:schemeClr val="bg1"/>
                </a:solidFill>
              </a:rPr>
              <a:t> </a:t>
            </a:r>
            <a:r>
              <a:rPr lang="ru-RU" sz="2000" b="1" dirty="0">
                <a:solidFill>
                  <a:schemeClr val="bg1"/>
                </a:solidFill>
              </a:rPr>
              <a:t>августа</a:t>
            </a:r>
            <a:r>
              <a:rPr lang="en-US" sz="2000" b="1" dirty="0">
                <a:solidFill>
                  <a:schemeClr val="bg1"/>
                </a:solidFill>
              </a:rPr>
              <a:t> </a:t>
            </a:r>
            <a:r>
              <a:rPr lang="ru-RU" sz="2000" b="1" dirty="0">
                <a:solidFill>
                  <a:schemeClr val="bg1"/>
                </a:solidFill>
              </a:rPr>
              <a:t>1999</a:t>
            </a:r>
            <a:r>
              <a:rPr lang="en-US" sz="2000" b="1" dirty="0">
                <a:solidFill>
                  <a:schemeClr val="bg1"/>
                </a:solidFill>
              </a:rPr>
              <a:t> </a:t>
            </a:r>
            <a:r>
              <a:rPr lang="ru-RU" sz="2000" b="1" dirty="0">
                <a:solidFill>
                  <a:schemeClr val="bg1"/>
                </a:solidFill>
              </a:rPr>
              <a:t>года</a:t>
            </a:r>
            <a:r>
              <a:rPr lang="ru-RU" b="1" dirty="0">
                <a:solidFill>
                  <a:schemeClr val="bg1"/>
                </a:solidFill>
              </a:rPr>
              <a:t>. И</a:t>
            </a:r>
            <a:r>
              <a:rPr lang="en-US" b="1" dirty="0">
                <a:solidFill>
                  <a:schemeClr val="bg1"/>
                </a:solidFill>
              </a:rPr>
              <a:t> </a:t>
            </a:r>
            <a:r>
              <a:rPr lang="ru-RU" b="1" dirty="0">
                <a:solidFill>
                  <a:schemeClr val="bg1"/>
                </a:solidFill>
              </a:rPr>
              <a:t>постепенно</a:t>
            </a:r>
            <a:r>
              <a:rPr lang="en-US" b="1" dirty="0">
                <a:solidFill>
                  <a:schemeClr val="bg1"/>
                </a:solidFill>
              </a:rPr>
              <a:t> </a:t>
            </a:r>
            <a:r>
              <a:rPr lang="ru-RU" b="1" dirty="0">
                <a:solidFill>
                  <a:schemeClr val="bg1"/>
                </a:solidFill>
              </a:rPr>
              <a:t>мы</a:t>
            </a:r>
            <a:r>
              <a:rPr lang="en-US" b="1" dirty="0">
                <a:solidFill>
                  <a:schemeClr val="bg1"/>
                </a:solidFill>
              </a:rPr>
              <a:t> </a:t>
            </a:r>
            <a:r>
              <a:rPr lang="ru-RU" b="1" dirty="0">
                <a:solidFill>
                  <a:schemeClr val="bg1"/>
                </a:solidFill>
              </a:rPr>
              <a:t>в</a:t>
            </a:r>
            <a:r>
              <a:rPr lang="en-US" b="1" dirty="0">
                <a:solidFill>
                  <a:schemeClr val="bg1"/>
                </a:solidFill>
              </a:rPr>
              <a:t> </a:t>
            </a:r>
            <a:r>
              <a:rPr lang="ru-RU" b="1" dirty="0">
                <a:solidFill>
                  <a:schemeClr val="bg1"/>
                </a:solidFill>
              </a:rPr>
              <a:t>это</a:t>
            </a:r>
            <a:r>
              <a:rPr lang="en-US" b="1" dirty="0">
                <a:solidFill>
                  <a:schemeClr val="bg1"/>
                </a:solidFill>
              </a:rPr>
              <a:t> </a:t>
            </a:r>
            <a:r>
              <a:rPr lang="ru-RU" b="1" dirty="0">
                <a:solidFill>
                  <a:schemeClr val="bg1"/>
                </a:solidFill>
              </a:rPr>
              <a:t>погружаемся,</a:t>
            </a:r>
            <a:r>
              <a:rPr lang="en-US" b="1" dirty="0">
                <a:solidFill>
                  <a:schemeClr val="bg1"/>
                </a:solidFill>
              </a:rPr>
              <a:t> </a:t>
            </a:r>
            <a:r>
              <a:rPr lang="ru-RU" b="1" dirty="0">
                <a:solidFill>
                  <a:schemeClr val="bg1"/>
                </a:solidFill>
              </a:rPr>
              <a:t>при</a:t>
            </a:r>
            <a:r>
              <a:rPr lang="en-US" b="1" dirty="0">
                <a:solidFill>
                  <a:schemeClr val="bg1"/>
                </a:solidFill>
              </a:rPr>
              <a:t> </a:t>
            </a:r>
            <a:r>
              <a:rPr lang="ru-RU" b="1" dirty="0">
                <a:solidFill>
                  <a:schemeClr val="bg1"/>
                </a:solidFill>
              </a:rPr>
              <a:t>этом</a:t>
            </a:r>
            <a:r>
              <a:rPr lang="en-US" b="1" dirty="0">
                <a:solidFill>
                  <a:schemeClr val="bg1"/>
                </a:solidFill>
              </a:rPr>
              <a:t> </a:t>
            </a:r>
            <a:r>
              <a:rPr lang="ru-RU" b="1" dirty="0">
                <a:solidFill>
                  <a:schemeClr val="bg1"/>
                </a:solidFill>
              </a:rPr>
              <a:t>окончательно</a:t>
            </a:r>
            <a:r>
              <a:rPr lang="en-US" b="1" dirty="0">
                <a:solidFill>
                  <a:schemeClr val="bg1"/>
                </a:solidFill>
              </a:rPr>
              <a:t> </a:t>
            </a:r>
            <a:r>
              <a:rPr lang="ru-RU" b="1" dirty="0">
                <a:solidFill>
                  <a:schemeClr val="bg1"/>
                </a:solidFill>
              </a:rPr>
              <a:t>мы войдём</a:t>
            </a:r>
            <a:r>
              <a:rPr lang="en-US" b="1" dirty="0">
                <a:solidFill>
                  <a:schemeClr val="bg1"/>
                </a:solidFill>
              </a:rPr>
              <a:t> </a:t>
            </a:r>
            <a:r>
              <a:rPr lang="ru-RU" b="1" dirty="0">
                <a:solidFill>
                  <a:schemeClr val="bg1"/>
                </a:solidFill>
              </a:rPr>
              <a:t>в</a:t>
            </a:r>
            <a:r>
              <a:rPr lang="en-US" b="1" dirty="0">
                <a:solidFill>
                  <a:schemeClr val="bg1"/>
                </a:solidFill>
              </a:rPr>
              <a:t> </a:t>
            </a:r>
            <a:r>
              <a:rPr lang="ru-RU" b="1" dirty="0">
                <a:solidFill>
                  <a:schemeClr val="bg1"/>
                </a:solidFill>
              </a:rPr>
              <a:t>то,</a:t>
            </a:r>
            <a:r>
              <a:rPr lang="en-US" b="1" dirty="0">
                <a:solidFill>
                  <a:schemeClr val="bg1"/>
                </a:solidFill>
              </a:rPr>
              <a:t> </a:t>
            </a:r>
            <a:r>
              <a:rPr lang="ru-RU" b="1" dirty="0">
                <a:solidFill>
                  <a:schemeClr val="bg1"/>
                </a:solidFill>
              </a:rPr>
              <a:t>что</a:t>
            </a:r>
            <a:r>
              <a:rPr lang="en-US" b="1" dirty="0">
                <a:solidFill>
                  <a:schemeClr val="bg1"/>
                </a:solidFill>
              </a:rPr>
              <a:t> </a:t>
            </a:r>
            <a:r>
              <a:rPr lang="ru-RU" b="1" dirty="0">
                <a:solidFill>
                  <a:schemeClr val="bg1"/>
                </a:solidFill>
              </a:rPr>
              <a:t>называется</a:t>
            </a:r>
            <a:r>
              <a:rPr lang="en-US" b="1" dirty="0">
                <a:solidFill>
                  <a:schemeClr val="bg1"/>
                </a:solidFill>
              </a:rPr>
              <a:t> </a:t>
            </a:r>
            <a:r>
              <a:rPr lang="ru-RU" b="1" dirty="0">
                <a:solidFill>
                  <a:schemeClr val="bg1"/>
                </a:solidFill>
              </a:rPr>
              <a:t>«Золотой</a:t>
            </a:r>
            <a:r>
              <a:rPr lang="en-US" b="1" dirty="0">
                <a:solidFill>
                  <a:schemeClr val="bg1"/>
                </a:solidFill>
              </a:rPr>
              <a:t> </a:t>
            </a:r>
            <a:r>
              <a:rPr lang="ru-RU" b="1" dirty="0">
                <a:solidFill>
                  <a:schemeClr val="bg1"/>
                </a:solidFill>
              </a:rPr>
              <a:t>Век».</a:t>
            </a:r>
            <a:r>
              <a:rPr lang="en-US" b="1" dirty="0">
                <a:solidFill>
                  <a:schemeClr val="bg1"/>
                </a:solidFill>
              </a:rPr>
              <a:t> </a:t>
            </a:r>
            <a:r>
              <a:rPr lang="ru-RU" b="1" dirty="0">
                <a:solidFill>
                  <a:schemeClr val="bg1"/>
                </a:solidFill>
              </a:rPr>
              <a:t>«Золотой</a:t>
            </a:r>
            <a:r>
              <a:rPr lang="en-US" b="1" dirty="0">
                <a:solidFill>
                  <a:schemeClr val="bg1"/>
                </a:solidFill>
              </a:rPr>
              <a:t> </a:t>
            </a:r>
            <a:r>
              <a:rPr lang="ru-RU" b="1" dirty="0">
                <a:solidFill>
                  <a:schemeClr val="bg1"/>
                </a:solidFill>
              </a:rPr>
              <a:t>Век»</a:t>
            </a:r>
            <a:r>
              <a:rPr lang="en-US" b="1" dirty="0">
                <a:solidFill>
                  <a:schemeClr val="bg1"/>
                </a:solidFill>
              </a:rPr>
              <a:t> </a:t>
            </a:r>
            <a:r>
              <a:rPr lang="ru-RU" b="1" dirty="0">
                <a:solidFill>
                  <a:schemeClr val="bg1"/>
                </a:solidFill>
              </a:rPr>
              <a:t>—</a:t>
            </a:r>
            <a:r>
              <a:rPr lang="en-US" b="1" dirty="0">
                <a:solidFill>
                  <a:schemeClr val="bg1"/>
                </a:solidFill>
              </a:rPr>
              <a:t> </a:t>
            </a:r>
            <a:r>
              <a:rPr lang="ru-RU" b="1" dirty="0">
                <a:solidFill>
                  <a:schemeClr val="bg1"/>
                </a:solidFill>
              </a:rPr>
              <a:t>это век</a:t>
            </a:r>
            <a:r>
              <a:rPr lang="en-US" b="1" dirty="0">
                <a:solidFill>
                  <a:schemeClr val="bg1"/>
                </a:solidFill>
              </a:rPr>
              <a:t> </a:t>
            </a:r>
            <a:r>
              <a:rPr lang="ru-RU" b="1" dirty="0">
                <a:solidFill>
                  <a:schemeClr val="bg1"/>
                </a:solidFill>
              </a:rPr>
              <a:t>мудрости,</a:t>
            </a:r>
            <a:r>
              <a:rPr lang="en-US" b="1" dirty="0">
                <a:solidFill>
                  <a:schemeClr val="bg1"/>
                </a:solidFill>
              </a:rPr>
              <a:t> </a:t>
            </a:r>
            <a:r>
              <a:rPr lang="ru-RU" b="1" dirty="0">
                <a:solidFill>
                  <a:schemeClr val="bg1"/>
                </a:solidFill>
              </a:rPr>
              <a:t>изобилия,</a:t>
            </a:r>
            <a:r>
              <a:rPr lang="en-US" b="1" dirty="0">
                <a:solidFill>
                  <a:schemeClr val="bg1"/>
                </a:solidFill>
              </a:rPr>
              <a:t> </a:t>
            </a:r>
            <a:r>
              <a:rPr lang="ru-RU" b="1" dirty="0">
                <a:solidFill>
                  <a:schemeClr val="bg1"/>
                </a:solidFill>
              </a:rPr>
              <a:t>комфортности,</a:t>
            </a:r>
            <a:r>
              <a:rPr lang="en-US" b="1" dirty="0">
                <a:solidFill>
                  <a:schemeClr val="bg1"/>
                </a:solidFill>
              </a:rPr>
              <a:t> </a:t>
            </a:r>
            <a:r>
              <a:rPr lang="ru-RU" b="1" dirty="0">
                <a:solidFill>
                  <a:schemeClr val="bg1"/>
                </a:solidFill>
              </a:rPr>
              <a:t>когда</a:t>
            </a:r>
            <a:r>
              <a:rPr lang="en-US" b="1" dirty="0">
                <a:solidFill>
                  <a:schemeClr val="bg1"/>
                </a:solidFill>
              </a:rPr>
              <a:t> </a:t>
            </a:r>
            <a:r>
              <a:rPr lang="ru-RU" b="1" dirty="0">
                <a:solidFill>
                  <a:schemeClr val="bg1"/>
                </a:solidFill>
              </a:rPr>
              <a:t>мы</a:t>
            </a:r>
            <a:r>
              <a:rPr lang="en-US" b="1" dirty="0">
                <a:solidFill>
                  <a:schemeClr val="bg1"/>
                </a:solidFill>
              </a:rPr>
              <a:t> </a:t>
            </a:r>
            <a:r>
              <a:rPr lang="ru-RU" b="1" dirty="0">
                <a:solidFill>
                  <a:schemeClr val="bg1"/>
                </a:solidFill>
              </a:rPr>
              <a:t>перейдём</a:t>
            </a:r>
            <a:r>
              <a:rPr lang="en-US" b="1" dirty="0">
                <a:solidFill>
                  <a:schemeClr val="bg1"/>
                </a:solidFill>
              </a:rPr>
              <a:t> </a:t>
            </a:r>
            <a:r>
              <a:rPr lang="ru-RU" b="1" dirty="0">
                <a:solidFill>
                  <a:schemeClr val="bg1"/>
                </a:solidFill>
              </a:rPr>
              <a:t>большим количеством</a:t>
            </a:r>
            <a:r>
              <a:rPr lang="en-US" b="1" dirty="0">
                <a:solidFill>
                  <a:schemeClr val="bg1"/>
                </a:solidFill>
              </a:rPr>
              <a:t> </a:t>
            </a:r>
            <a:r>
              <a:rPr lang="ru-RU" b="1" dirty="0">
                <a:solidFill>
                  <a:schemeClr val="bg1"/>
                </a:solidFill>
              </a:rPr>
              <a:t>людей</a:t>
            </a:r>
            <a:r>
              <a:rPr lang="en-US" b="1" dirty="0">
                <a:solidFill>
                  <a:schemeClr val="bg1"/>
                </a:solidFill>
              </a:rPr>
              <a:t> </a:t>
            </a:r>
            <a:r>
              <a:rPr lang="ru-RU" b="1" dirty="0">
                <a:solidFill>
                  <a:schemeClr val="bg1"/>
                </a:solidFill>
              </a:rPr>
              <a:t>в</a:t>
            </a:r>
            <a:r>
              <a:rPr lang="en-US" b="1" dirty="0">
                <a:solidFill>
                  <a:schemeClr val="bg1"/>
                </a:solidFill>
              </a:rPr>
              <a:t> </a:t>
            </a:r>
            <a:r>
              <a:rPr lang="ru-RU" b="1" dirty="0">
                <a:solidFill>
                  <a:schemeClr val="bg1"/>
                </a:solidFill>
              </a:rPr>
              <a:t>новую</a:t>
            </a:r>
            <a:r>
              <a:rPr lang="en-US" b="1" dirty="0">
                <a:solidFill>
                  <a:schemeClr val="bg1"/>
                </a:solidFill>
              </a:rPr>
              <a:t> </a:t>
            </a:r>
            <a:r>
              <a:rPr lang="ru-RU" b="1" dirty="0">
                <a:solidFill>
                  <a:schemeClr val="bg1"/>
                </a:solidFill>
              </a:rPr>
              <a:t>ипостась</a:t>
            </a:r>
            <a:r>
              <a:rPr lang="en-US" b="1" dirty="0">
                <a:solidFill>
                  <a:schemeClr val="bg1"/>
                </a:solidFill>
              </a:rPr>
              <a:t> </a:t>
            </a:r>
            <a:r>
              <a:rPr lang="ru-RU" b="1" dirty="0">
                <a:solidFill>
                  <a:schemeClr val="bg1"/>
                </a:solidFill>
              </a:rPr>
              <a:t>человека</a:t>
            </a:r>
            <a:r>
              <a:rPr lang="en-US" b="1" dirty="0">
                <a:solidFill>
                  <a:schemeClr val="bg1"/>
                </a:solidFill>
              </a:rPr>
              <a:t> </a:t>
            </a:r>
            <a:r>
              <a:rPr lang="ru-RU" b="1" dirty="0">
                <a:solidFill>
                  <a:schemeClr val="bg1"/>
                </a:solidFill>
              </a:rPr>
              <a:t>Метагалактики,</a:t>
            </a:r>
            <a:r>
              <a:rPr lang="en-US" b="1" dirty="0">
                <a:solidFill>
                  <a:schemeClr val="bg1"/>
                </a:solidFill>
              </a:rPr>
              <a:t> </a:t>
            </a:r>
            <a:r>
              <a:rPr lang="ru-RU" b="1" dirty="0">
                <a:solidFill>
                  <a:schemeClr val="bg1"/>
                </a:solidFill>
              </a:rPr>
              <a:t>то</a:t>
            </a:r>
            <a:r>
              <a:rPr lang="en-US" b="1" dirty="0">
                <a:solidFill>
                  <a:schemeClr val="bg1"/>
                </a:solidFill>
              </a:rPr>
              <a:t> </a:t>
            </a:r>
            <a:r>
              <a:rPr lang="ru-RU" b="1" dirty="0">
                <a:solidFill>
                  <a:schemeClr val="bg1"/>
                </a:solidFill>
              </a:rPr>
              <a:t>есть станем</a:t>
            </a:r>
            <a:r>
              <a:rPr lang="en-US" b="1" dirty="0">
                <a:solidFill>
                  <a:schemeClr val="bg1"/>
                </a:solidFill>
              </a:rPr>
              <a:t> </a:t>
            </a:r>
            <a:r>
              <a:rPr lang="ru-RU" b="1" dirty="0">
                <a:solidFill>
                  <a:schemeClr val="bg1"/>
                </a:solidFill>
              </a:rPr>
              <a:t>16-ричными.</a:t>
            </a:r>
            <a:r>
              <a:rPr lang="en-US" b="1" dirty="0">
                <a:solidFill>
                  <a:schemeClr val="bg1"/>
                </a:solidFill>
              </a:rPr>
              <a:t> </a:t>
            </a:r>
            <a:r>
              <a:rPr lang="ru-RU" b="1" dirty="0">
                <a:solidFill>
                  <a:schemeClr val="bg1"/>
                </a:solidFill>
              </a:rPr>
              <a:t>Когда</a:t>
            </a:r>
            <a:r>
              <a:rPr lang="en-US" b="1" dirty="0">
                <a:solidFill>
                  <a:schemeClr val="bg1"/>
                </a:solidFill>
              </a:rPr>
              <a:t> </a:t>
            </a:r>
            <a:r>
              <a:rPr lang="ru-RU" b="1" dirty="0">
                <a:solidFill>
                  <a:schemeClr val="bg1"/>
                </a:solidFill>
              </a:rPr>
              <a:t>шестнадцать</a:t>
            </a:r>
            <a:r>
              <a:rPr lang="en-US" b="1" dirty="0">
                <a:solidFill>
                  <a:schemeClr val="bg1"/>
                </a:solidFill>
              </a:rPr>
              <a:t> </a:t>
            </a:r>
            <a:r>
              <a:rPr lang="ru-RU" b="1" dirty="0">
                <a:solidFill>
                  <a:schemeClr val="bg1"/>
                </a:solidFill>
              </a:rPr>
              <a:t>частей</a:t>
            </a:r>
            <a:r>
              <a:rPr lang="en-US" b="1" dirty="0">
                <a:solidFill>
                  <a:schemeClr val="bg1"/>
                </a:solidFill>
              </a:rPr>
              <a:t> </a:t>
            </a:r>
            <a:r>
              <a:rPr lang="ru-RU" b="1" dirty="0">
                <a:solidFill>
                  <a:schemeClr val="bg1"/>
                </a:solidFill>
              </a:rPr>
              <a:t>в</a:t>
            </a:r>
            <a:r>
              <a:rPr lang="en-US" b="1" dirty="0">
                <a:solidFill>
                  <a:schemeClr val="bg1"/>
                </a:solidFill>
              </a:rPr>
              <a:t> </a:t>
            </a:r>
            <a:r>
              <a:rPr lang="ru-RU" b="1" dirty="0">
                <a:solidFill>
                  <a:schemeClr val="bg1"/>
                </a:solidFill>
              </a:rPr>
              <a:t>физических</a:t>
            </a:r>
            <a:r>
              <a:rPr lang="en-US" b="1" dirty="0">
                <a:solidFill>
                  <a:schemeClr val="bg1"/>
                </a:solidFill>
              </a:rPr>
              <a:t> </a:t>
            </a:r>
            <a:r>
              <a:rPr lang="ru-RU" b="1" dirty="0">
                <a:solidFill>
                  <a:schemeClr val="bg1"/>
                </a:solidFill>
              </a:rPr>
              <a:t>телах будут</a:t>
            </a:r>
            <a:r>
              <a:rPr lang="en-US" b="1" dirty="0">
                <a:solidFill>
                  <a:schemeClr val="bg1"/>
                </a:solidFill>
              </a:rPr>
              <a:t> </a:t>
            </a:r>
            <a:r>
              <a:rPr lang="ru-RU" b="1" dirty="0">
                <a:solidFill>
                  <a:schemeClr val="bg1"/>
                </a:solidFill>
              </a:rPr>
              <a:t>у</a:t>
            </a:r>
            <a:r>
              <a:rPr lang="en-US" b="1" dirty="0">
                <a:solidFill>
                  <a:schemeClr val="bg1"/>
                </a:solidFill>
              </a:rPr>
              <a:t> </a:t>
            </a:r>
            <a:r>
              <a:rPr lang="ru-RU" b="1" dirty="0">
                <a:solidFill>
                  <a:schemeClr val="bg1"/>
                </a:solidFill>
              </a:rPr>
              <a:t>большего</a:t>
            </a:r>
            <a:r>
              <a:rPr lang="en-US" b="1" dirty="0">
                <a:solidFill>
                  <a:schemeClr val="bg1"/>
                </a:solidFill>
              </a:rPr>
              <a:t> </a:t>
            </a:r>
            <a:r>
              <a:rPr lang="ru-RU" b="1" dirty="0">
                <a:solidFill>
                  <a:schemeClr val="bg1"/>
                </a:solidFill>
              </a:rPr>
              <a:t>количества</a:t>
            </a:r>
            <a:r>
              <a:rPr lang="en-US" b="1" dirty="0">
                <a:solidFill>
                  <a:schemeClr val="bg1"/>
                </a:solidFill>
              </a:rPr>
              <a:t> </a:t>
            </a:r>
            <a:r>
              <a:rPr lang="ru-RU" b="1" dirty="0">
                <a:solidFill>
                  <a:schemeClr val="bg1"/>
                </a:solidFill>
              </a:rPr>
              <a:t>людей. Если</a:t>
            </a:r>
            <a:r>
              <a:rPr lang="en-US" b="1" dirty="0">
                <a:solidFill>
                  <a:schemeClr val="bg1"/>
                </a:solidFill>
              </a:rPr>
              <a:t> </a:t>
            </a:r>
            <a:r>
              <a:rPr lang="ru-RU" b="1" dirty="0">
                <a:solidFill>
                  <a:schemeClr val="bg1"/>
                </a:solidFill>
              </a:rPr>
              <a:t>у</a:t>
            </a:r>
            <a:r>
              <a:rPr lang="en-US" b="1" dirty="0">
                <a:solidFill>
                  <a:schemeClr val="bg1"/>
                </a:solidFill>
              </a:rPr>
              <a:t> </a:t>
            </a:r>
            <a:r>
              <a:rPr lang="ru-RU" b="1" dirty="0">
                <a:solidFill>
                  <a:schemeClr val="bg1"/>
                </a:solidFill>
              </a:rPr>
              <a:t>нас</a:t>
            </a:r>
            <a:r>
              <a:rPr lang="en-US" b="1" dirty="0">
                <a:solidFill>
                  <a:schemeClr val="bg1"/>
                </a:solidFill>
              </a:rPr>
              <a:t> </a:t>
            </a:r>
            <a:r>
              <a:rPr lang="ru-RU" b="1" dirty="0">
                <a:solidFill>
                  <a:schemeClr val="bg1"/>
                </a:solidFill>
              </a:rPr>
              <a:t>шесть</a:t>
            </a:r>
            <a:r>
              <a:rPr lang="en-US" b="1" dirty="0">
                <a:solidFill>
                  <a:schemeClr val="bg1"/>
                </a:solidFill>
              </a:rPr>
              <a:t> </a:t>
            </a:r>
            <a:r>
              <a:rPr lang="ru-RU" b="1" dirty="0">
                <a:solidFill>
                  <a:schemeClr val="bg1"/>
                </a:solidFill>
              </a:rPr>
              <a:t>с</a:t>
            </a:r>
            <a:r>
              <a:rPr lang="en-US" b="1" dirty="0">
                <a:solidFill>
                  <a:schemeClr val="bg1"/>
                </a:solidFill>
              </a:rPr>
              <a:t> </a:t>
            </a:r>
            <a:r>
              <a:rPr lang="ru-RU" b="1" dirty="0">
                <a:solidFill>
                  <a:schemeClr val="bg1"/>
                </a:solidFill>
              </a:rPr>
              <a:t>половиной миллиардов, 50</a:t>
            </a:r>
            <a:r>
              <a:rPr lang="en-US" b="1" dirty="0">
                <a:solidFill>
                  <a:schemeClr val="bg1"/>
                </a:solidFill>
              </a:rPr>
              <a:t> </a:t>
            </a:r>
            <a:r>
              <a:rPr lang="ru-RU" b="1" dirty="0">
                <a:solidFill>
                  <a:schemeClr val="bg1"/>
                </a:solidFill>
              </a:rPr>
              <a:t>процентов</a:t>
            </a:r>
            <a:r>
              <a:rPr lang="en-US" b="1" dirty="0">
                <a:solidFill>
                  <a:schemeClr val="bg1"/>
                </a:solidFill>
              </a:rPr>
              <a:t> </a:t>
            </a:r>
            <a:r>
              <a:rPr lang="ru-RU" b="1" dirty="0">
                <a:solidFill>
                  <a:schemeClr val="bg1"/>
                </a:solidFill>
              </a:rPr>
              <a:t>плюс</a:t>
            </a:r>
            <a:r>
              <a:rPr lang="en-US" b="1" dirty="0">
                <a:solidFill>
                  <a:schemeClr val="bg1"/>
                </a:solidFill>
              </a:rPr>
              <a:t> </a:t>
            </a:r>
            <a:r>
              <a:rPr lang="ru-RU" b="1" dirty="0">
                <a:solidFill>
                  <a:schemeClr val="bg1"/>
                </a:solidFill>
              </a:rPr>
              <a:t>один -</a:t>
            </a:r>
            <a:r>
              <a:rPr lang="en-US" b="1" dirty="0">
                <a:solidFill>
                  <a:schemeClr val="bg1"/>
                </a:solidFill>
              </a:rPr>
              <a:t> </a:t>
            </a:r>
            <a:r>
              <a:rPr lang="ru-RU" b="1" dirty="0">
                <a:solidFill>
                  <a:schemeClr val="bg1"/>
                </a:solidFill>
              </a:rPr>
              <a:t>это</a:t>
            </a:r>
            <a:r>
              <a:rPr lang="en-US" b="1" dirty="0">
                <a:solidFill>
                  <a:schemeClr val="bg1"/>
                </a:solidFill>
              </a:rPr>
              <a:t> </a:t>
            </a:r>
            <a:r>
              <a:rPr lang="ru-RU" b="1" dirty="0">
                <a:solidFill>
                  <a:schemeClr val="bg1"/>
                </a:solidFill>
              </a:rPr>
              <a:t>три</a:t>
            </a:r>
            <a:r>
              <a:rPr lang="en-US" b="1" dirty="0">
                <a:solidFill>
                  <a:schemeClr val="bg1"/>
                </a:solidFill>
              </a:rPr>
              <a:t> </a:t>
            </a:r>
            <a:r>
              <a:rPr lang="ru-RU" b="1" dirty="0">
                <a:solidFill>
                  <a:schemeClr val="bg1"/>
                </a:solidFill>
              </a:rPr>
              <a:t>миллиарда</a:t>
            </a:r>
            <a:r>
              <a:rPr lang="en-US" b="1" dirty="0">
                <a:solidFill>
                  <a:schemeClr val="bg1"/>
                </a:solidFill>
              </a:rPr>
              <a:t> </a:t>
            </a:r>
            <a:r>
              <a:rPr lang="ru-RU" b="1" dirty="0">
                <a:solidFill>
                  <a:schemeClr val="bg1"/>
                </a:solidFill>
              </a:rPr>
              <a:t>триста, примерно</a:t>
            </a:r>
            <a:r>
              <a:rPr lang="en-US" b="1" dirty="0">
                <a:solidFill>
                  <a:schemeClr val="bg1"/>
                </a:solidFill>
              </a:rPr>
              <a:t> </a:t>
            </a:r>
            <a:r>
              <a:rPr lang="ru-RU" b="1" dirty="0">
                <a:solidFill>
                  <a:schemeClr val="bg1"/>
                </a:solidFill>
              </a:rPr>
              <a:t>так.</a:t>
            </a:r>
            <a:r>
              <a:rPr lang="en-US" b="1" dirty="0">
                <a:solidFill>
                  <a:schemeClr val="bg1"/>
                </a:solidFill>
              </a:rPr>
              <a:t> </a:t>
            </a:r>
            <a:r>
              <a:rPr lang="ru-RU" b="1" dirty="0">
                <a:solidFill>
                  <a:schemeClr val="bg1"/>
                </a:solidFill>
              </a:rPr>
              <a:t>Сколько</a:t>
            </a:r>
            <a:r>
              <a:rPr lang="en-US" b="1" dirty="0">
                <a:solidFill>
                  <a:schemeClr val="bg1"/>
                </a:solidFill>
              </a:rPr>
              <a:t> </a:t>
            </a:r>
            <a:r>
              <a:rPr lang="ru-RU" b="1" dirty="0">
                <a:solidFill>
                  <a:schemeClr val="bg1"/>
                </a:solidFill>
              </a:rPr>
              <a:t>это</a:t>
            </a:r>
            <a:r>
              <a:rPr lang="en-US" b="1" dirty="0">
                <a:solidFill>
                  <a:schemeClr val="bg1"/>
                </a:solidFill>
              </a:rPr>
              <a:t> </a:t>
            </a:r>
            <a:r>
              <a:rPr lang="ru-RU" b="1" dirty="0">
                <a:solidFill>
                  <a:schemeClr val="bg1"/>
                </a:solidFill>
              </a:rPr>
              <a:t>займёт</a:t>
            </a:r>
            <a:r>
              <a:rPr lang="en-US" b="1" dirty="0">
                <a:solidFill>
                  <a:schemeClr val="bg1"/>
                </a:solidFill>
              </a:rPr>
              <a:t> </a:t>
            </a:r>
            <a:r>
              <a:rPr lang="ru-RU" b="1" dirty="0">
                <a:solidFill>
                  <a:schemeClr val="bg1"/>
                </a:solidFill>
              </a:rPr>
              <a:t>времени,</a:t>
            </a:r>
            <a:r>
              <a:rPr lang="en-US" b="1" dirty="0">
                <a:solidFill>
                  <a:schemeClr val="bg1"/>
                </a:solidFill>
              </a:rPr>
              <a:t> </a:t>
            </a:r>
            <a:r>
              <a:rPr lang="ru-RU" b="1" dirty="0">
                <a:solidFill>
                  <a:schemeClr val="bg1"/>
                </a:solidFill>
              </a:rPr>
              <a:t>я</a:t>
            </a:r>
            <a:r>
              <a:rPr lang="en-US" b="1" dirty="0">
                <a:solidFill>
                  <a:schemeClr val="bg1"/>
                </a:solidFill>
              </a:rPr>
              <a:t> </a:t>
            </a:r>
            <a:r>
              <a:rPr lang="ru-RU" b="1" dirty="0">
                <a:solidFill>
                  <a:schemeClr val="bg1"/>
                </a:solidFill>
              </a:rPr>
              <a:t>не</a:t>
            </a:r>
            <a:r>
              <a:rPr lang="en-US" b="1" dirty="0">
                <a:solidFill>
                  <a:schemeClr val="bg1"/>
                </a:solidFill>
              </a:rPr>
              <a:t> </a:t>
            </a:r>
            <a:r>
              <a:rPr lang="ru-RU" b="1" dirty="0">
                <a:solidFill>
                  <a:schemeClr val="bg1"/>
                </a:solidFill>
              </a:rPr>
              <a:t>знаю;</a:t>
            </a:r>
            <a:r>
              <a:rPr lang="en-US" b="1" dirty="0">
                <a:solidFill>
                  <a:schemeClr val="bg1"/>
                </a:solidFill>
              </a:rPr>
              <a:t> </a:t>
            </a:r>
            <a:r>
              <a:rPr lang="ru-RU" b="1" dirty="0">
                <a:solidFill>
                  <a:schemeClr val="bg1"/>
                </a:solidFill>
              </a:rPr>
              <a:t>как</a:t>
            </a:r>
            <a:r>
              <a:rPr lang="en-US" b="1" dirty="0">
                <a:solidFill>
                  <a:schemeClr val="bg1"/>
                </a:solidFill>
              </a:rPr>
              <a:t> </a:t>
            </a:r>
            <a:r>
              <a:rPr lang="ru-RU" b="1" dirty="0">
                <a:solidFill>
                  <a:schemeClr val="bg1"/>
                </a:solidFill>
              </a:rPr>
              <a:t>мы</a:t>
            </a:r>
            <a:r>
              <a:rPr lang="en-US" b="1" dirty="0">
                <a:solidFill>
                  <a:schemeClr val="bg1"/>
                </a:solidFill>
              </a:rPr>
              <a:t> </a:t>
            </a:r>
            <a:r>
              <a:rPr lang="ru-RU" b="1" dirty="0">
                <a:solidFill>
                  <a:schemeClr val="bg1"/>
                </a:solidFill>
              </a:rPr>
              <a:t>будем туда</a:t>
            </a:r>
            <a:r>
              <a:rPr lang="en-US" b="1" dirty="0">
                <a:solidFill>
                  <a:schemeClr val="bg1"/>
                </a:solidFill>
              </a:rPr>
              <a:t> </a:t>
            </a:r>
            <a:r>
              <a:rPr lang="ru-RU" b="1" dirty="0">
                <a:solidFill>
                  <a:schemeClr val="bg1"/>
                </a:solidFill>
              </a:rPr>
              <a:t>развиваться,</a:t>
            </a:r>
            <a:r>
              <a:rPr lang="en-US" b="1" dirty="0">
                <a:solidFill>
                  <a:schemeClr val="bg1"/>
                </a:solidFill>
              </a:rPr>
              <a:t> </a:t>
            </a:r>
            <a:r>
              <a:rPr lang="ru-RU" b="1" dirty="0">
                <a:solidFill>
                  <a:schemeClr val="bg1"/>
                </a:solidFill>
              </a:rPr>
              <a:t>я</a:t>
            </a:r>
            <a:r>
              <a:rPr lang="en-US" b="1" dirty="0">
                <a:solidFill>
                  <a:schemeClr val="bg1"/>
                </a:solidFill>
              </a:rPr>
              <a:t> </a:t>
            </a:r>
            <a:r>
              <a:rPr lang="ru-RU" b="1" dirty="0">
                <a:solidFill>
                  <a:schemeClr val="bg1"/>
                </a:solidFill>
              </a:rPr>
              <a:t>не</a:t>
            </a:r>
            <a:r>
              <a:rPr lang="en-US" b="1" dirty="0">
                <a:solidFill>
                  <a:schemeClr val="bg1"/>
                </a:solidFill>
              </a:rPr>
              <a:t> </a:t>
            </a:r>
            <a:r>
              <a:rPr lang="ru-RU" b="1" dirty="0">
                <a:solidFill>
                  <a:schemeClr val="bg1"/>
                </a:solidFill>
              </a:rPr>
              <a:t>знаю.</a:t>
            </a:r>
            <a:r>
              <a:rPr lang="en-US" b="1" dirty="0">
                <a:solidFill>
                  <a:schemeClr val="bg1"/>
                </a:solidFill>
              </a:rPr>
              <a:t> </a:t>
            </a:r>
            <a:r>
              <a:rPr lang="ru-RU" b="1" dirty="0">
                <a:solidFill>
                  <a:schemeClr val="bg1"/>
                </a:solidFill>
              </a:rPr>
              <a:t>Но</a:t>
            </a:r>
            <a:r>
              <a:rPr lang="en-US" b="1" dirty="0">
                <a:solidFill>
                  <a:schemeClr val="bg1"/>
                </a:solidFill>
              </a:rPr>
              <a:t> </a:t>
            </a:r>
            <a:r>
              <a:rPr lang="ru-RU" b="1" dirty="0">
                <a:solidFill>
                  <a:schemeClr val="bg1"/>
                </a:solidFill>
              </a:rPr>
              <a:t>законы</a:t>
            </a:r>
            <a:r>
              <a:rPr lang="en-US" b="1" dirty="0">
                <a:solidFill>
                  <a:schemeClr val="bg1"/>
                </a:solidFill>
              </a:rPr>
              <a:t> </a:t>
            </a:r>
            <a:r>
              <a:rPr lang="ru-RU" b="1" dirty="0">
                <a:solidFill>
                  <a:schemeClr val="bg1"/>
                </a:solidFill>
              </a:rPr>
              <a:t>Отца</a:t>
            </a:r>
            <a:r>
              <a:rPr lang="en-US" b="1" dirty="0">
                <a:solidFill>
                  <a:schemeClr val="bg1"/>
                </a:solidFill>
              </a:rPr>
              <a:t> </a:t>
            </a:r>
            <a:r>
              <a:rPr lang="ru-RU" b="1" dirty="0">
                <a:solidFill>
                  <a:schemeClr val="bg1"/>
                </a:solidFill>
              </a:rPr>
              <a:t>незыблемы.</a:t>
            </a:r>
            <a:r>
              <a:rPr lang="en-US" b="1" dirty="0">
                <a:solidFill>
                  <a:schemeClr val="bg1"/>
                </a:solidFill>
              </a:rPr>
              <a:t> </a:t>
            </a:r>
            <a:endParaRPr lang="ru-RU" b="1" dirty="0">
              <a:solidFill>
                <a:schemeClr val="bg1"/>
              </a:solidFill>
            </a:endParaRPr>
          </a:p>
          <a:p>
            <a:pPr algn="just"/>
            <a:r>
              <a:rPr lang="ru-RU" b="1" dirty="0">
                <a:solidFill>
                  <a:schemeClr val="bg1"/>
                </a:solidFill>
              </a:rPr>
              <a:t>… мы</a:t>
            </a:r>
            <a:r>
              <a:rPr lang="en-US" b="1" dirty="0">
                <a:solidFill>
                  <a:schemeClr val="bg1"/>
                </a:solidFill>
              </a:rPr>
              <a:t> </a:t>
            </a:r>
            <a:r>
              <a:rPr lang="ru-RU" b="1" dirty="0">
                <a:solidFill>
                  <a:schemeClr val="bg1"/>
                </a:solidFill>
              </a:rPr>
              <a:t>продолжаем</a:t>
            </a:r>
            <a:r>
              <a:rPr lang="en-US" b="1" dirty="0">
                <a:solidFill>
                  <a:schemeClr val="bg1"/>
                </a:solidFill>
              </a:rPr>
              <a:t> </a:t>
            </a:r>
            <a:r>
              <a:rPr lang="ru-RU" b="1" dirty="0">
                <a:solidFill>
                  <a:schemeClr val="bg1"/>
                </a:solidFill>
              </a:rPr>
              <a:t>переходить</a:t>
            </a:r>
            <a:r>
              <a:rPr lang="en-US" b="1" dirty="0">
                <a:solidFill>
                  <a:schemeClr val="bg1"/>
                </a:solidFill>
              </a:rPr>
              <a:t> </a:t>
            </a:r>
            <a:r>
              <a:rPr lang="ru-RU" b="1" dirty="0">
                <a:solidFill>
                  <a:schemeClr val="bg1"/>
                </a:solidFill>
              </a:rPr>
              <a:t>из</a:t>
            </a:r>
            <a:r>
              <a:rPr lang="en-US" b="1" dirty="0">
                <a:solidFill>
                  <a:schemeClr val="bg1"/>
                </a:solidFill>
              </a:rPr>
              <a:t> </a:t>
            </a:r>
            <a:r>
              <a:rPr lang="ru-RU" b="1" dirty="0">
                <a:solidFill>
                  <a:schemeClr val="bg1"/>
                </a:solidFill>
              </a:rPr>
              <a:t>состояния</a:t>
            </a:r>
            <a:r>
              <a:rPr lang="en-US" b="1" dirty="0">
                <a:solidFill>
                  <a:schemeClr val="bg1"/>
                </a:solidFill>
              </a:rPr>
              <a:t> </a:t>
            </a:r>
            <a:r>
              <a:rPr lang="ru-RU" b="1" dirty="0">
                <a:solidFill>
                  <a:schemeClr val="bg1"/>
                </a:solidFill>
              </a:rPr>
              <a:t>без</a:t>
            </a:r>
            <a:r>
              <a:rPr lang="en-US" b="1" dirty="0">
                <a:solidFill>
                  <a:schemeClr val="bg1"/>
                </a:solidFill>
              </a:rPr>
              <a:t> </a:t>
            </a:r>
            <a:r>
              <a:rPr lang="ru-RU" b="1" dirty="0">
                <a:solidFill>
                  <a:schemeClr val="bg1"/>
                </a:solidFill>
              </a:rPr>
              <a:t>Образа Отца,</a:t>
            </a:r>
            <a:r>
              <a:rPr lang="en-US" b="1" dirty="0">
                <a:solidFill>
                  <a:schemeClr val="bg1"/>
                </a:solidFill>
              </a:rPr>
              <a:t> </a:t>
            </a:r>
            <a:r>
              <a:rPr lang="ru-RU" b="1" dirty="0">
                <a:solidFill>
                  <a:schemeClr val="bg1"/>
                </a:solidFill>
              </a:rPr>
              <a:t>как</a:t>
            </a:r>
            <a:r>
              <a:rPr lang="en-US" b="1" dirty="0">
                <a:solidFill>
                  <a:schemeClr val="bg1"/>
                </a:solidFill>
              </a:rPr>
              <a:t> </a:t>
            </a:r>
            <a:r>
              <a:rPr lang="ru-RU" b="1" dirty="0">
                <a:solidFill>
                  <a:schemeClr val="bg1"/>
                </a:solidFill>
              </a:rPr>
              <a:t>ходят</a:t>
            </a:r>
            <a:r>
              <a:rPr lang="en-US" b="1" dirty="0">
                <a:solidFill>
                  <a:schemeClr val="bg1"/>
                </a:solidFill>
              </a:rPr>
              <a:t> </a:t>
            </a:r>
            <a:r>
              <a:rPr lang="ru-RU" b="1" dirty="0">
                <a:solidFill>
                  <a:schemeClr val="bg1"/>
                </a:solidFill>
              </a:rPr>
              <a:t>многие</a:t>
            </a:r>
            <a:r>
              <a:rPr lang="en-US" b="1" dirty="0">
                <a:solidFill>
                  <a:schemeClr val="bg1"/>
                </a:solidFill>
              </a:rPr>
              <a:t> </a:t>
            </a:r>
            <a:r>
              <a:rPr lang="ru-RU" b="1" dirty="0">
                <a:solidFill>
                  <a:schemeClr val="bg1"/>
                </a:solidFill>
              </a:rPr>
              <a:t>люди</a:t>
            </a:r>
            <a:r>
              <a:rPr lang="en-US" b="1" dirty="0">
                <a:solidFill>
                  <a:schemeClr val="bg1"/>
                </a:solidFill>
              </a:rPr>
              <a:t> </a:t>
            </a:r>
            <a:r>
              <a:rPr lang="ru-RU" b="1" dirty="0">
                <a:solidFill>
                  <a:schemeClr val="bg1"/>
                </a:solidFill>
              </a:rPr>
              <a:t>вокруг</a:t>
            </a:r>
            <a:r>
              <a:rPr lang="en-US" b="1" dirty="0">
                <a:solidFill>
                  <a:schemeClr val="bg1"/>
                </a:solidFill>
              </a:rPr>
              <a:t> </a:t>
            </a:r>
            <a:r>
              <a:rPr lang="ru-RU" b="1" dirty="0">
                <a:solidFill>
                  <a:schemeClr val="bg1"/>
                </a:solidFill>
              </a:rPr>
              <a:t>нас,</a:t>
            </a:r>
            <a:r>
              <a:rPr lang="en-US" b="1" dirty="0">
                <a:solidFill>
                  <a:schemeClr val="bg1"/>
                </a:solidFill>
              </a:rPr>
              <a:t> </a:t>
            </a:r>
            <a:r>
              <a:rPr lang="ru-RU" b="1" dirty="0">
                <a:solidFill>
                  <a:schemeClr val="bg1"/>
                </a:solidFill>
              </a:rPr>
              <a:t>в</a:t>
            </a:r>
            <a:r>
              <a:rPr lang="en-US" b="1" dirty="0">
                <a:solidFill>
                  <a:schemeClr val="bg1"/>
                </a:solidFill>
              </a:rPr>
              <a:t> </a:t>
            </a:r>
            <a:r>
              <a:rPr lang="ru-RU" b="1" dirty="0">
                <a:solidFill>
                  <a:schemeClr val="bg1"/>
                </a:solidFill>
              </a:rPr>
              <a:t>состояние</a:t>
            </a:r>
            <a:r>
              <a:rPr lang="en-US" b="1" dirty="0">
                <a:solidFill>
                  <a:schemeClr val="bg1"/>
                </a:solidFill>
              </a:rPr>
              <a:t> </a:t>
            </a:r>
            <a:r>
              <a:rPr lang="ru-RU" b="1" dirty="0">
                <a:solidFill>
                  <a:schemeClr val="bg1"/>
                </a:solidFill>
              </a:rPr>
              <a:t>с</a:t>
            </a:r>
            <a:r>
              <a:rPr lang="en-US" b="1" dirty="0">
                <a:solidFill>
                  <a:schemeClr val="bg1"/>
                </a:solidFill>
              </a:rPr>
              <a:t> </a:t>
            </a:r>
            <a:r>
              <a:rPr lang="ru-RU" b="1" dirty="0">
                <a:solidFill>
                  <a:schemeClr val="bg1"/>
                </a:solidFill>
              </a:rPr>
              <a:t>Образом</a:t>
            </a:r>
            <a:r>
              <a:rPr lang="en-US" b="1" dirty="0">
                <a:solidFill>
                  <a:schemeClr val="bg1"/>
                </a:solidFill>
              </a:rPr>
              <a:t> </a:t>
            </a:r>
            <a:r>
              <a:rPr lang="ru-RU" b="1" dirty="0">
                <a:solidFill>
                  <a:schemeClr val="bg1"/>
                </a:solidFill>
              </a:rPr>
              <a:t>Отца, которое</a:t>
            </a:r>
            <a:r>
              <a:rPr lang="en-US" b="1" dirty="0">
                <a:solidFill>
                  <a:schemeClr val="bg1"/>
                </a:solidFill>
              </a:rPr>
              <a:t> </a:t>
            </a:r>
            <a:r>
              <a:rPr lang="ru-RU" b="1" dirty="0">
                <a:solidFill>
                  <a:schemeClr val="bg1"/>
                </a:solidFill>
              </a:rPr>
              <a:t>положено</a:t>
            </a:r>
            <a:r>
              <a:rPr lang="en-US" b="1" dirty="0">
                <a:solidFill>
                  <a:schemeClr val="bg1"/>
                </a:solidFill>
              </a:rPr>
              <a:t> </a:t>
            </a:r>
            <a:r>
              <a:rPr lang="ru-RU" b="1" dirty="0">
                <a:solidFill>
                  <a:schemeClr val="bg1"/>
                </a:solidFill>
              </a:rPr>
              <a:t>официально</a:t>
            </a:r>
            <a:r>
              <a:rPr lang="en-US" b="1" dirty="0">
                <a:solidFill>
                  <a:schemeClr val="bg1"/>
                </a:solidFill>
              </a:rPr>
              <a:t> </a:t>
            </a:r>
            <a:r>
              <a:rPr lang="ru-RU" b="1" dirty="0">
                <a:solidFill>
                  <a:schemeClr val="bg1"/>
                </a:solidFill>
              </a:rPr>
              <a:t>в</a:t>
            </a:r>
            <a:r>
              <a:rPr lang="en-US" b="1" dirty="0">
                <a:solidFill>
                  <a:schemeClr val="bg1"/>
                </a:solidFill>
              </a:rPr>
              <a:t> </a:t>
            </a:r>
            <a:r>
              <a:rPr lang="ru-RU" b="1" dirty="0">
                <a:solidFill>
                  <a:schemeClr val="bg1"/>
                </a:solidFill>
              </a:rPr>
              <a:t>начале</a:t>
            </a:r>
            <a:r>
              <a:rPr lang="en-US" b="1" dirty="0">
                <a:solidFill>
                  <a:schemeClr val="bg1"/>
                </a:solidFill>
              </a:rPr>
              <a:t> </a:t>
            </a:r>
            <a:r>
              <a:rPr lang="ru-RU" b="1" dirty="0">
                <a:solidFill>
                  <a:schemeClr val="bg1"/>
                </a:solidFill>
              </a:rPr>
              <a:t>шестой</a:t>
            </a:r>
            <a:r>
              <a:rPr lang="en-US" b="1" dirty="0">
                <a:solidFill>
                  <a:schemeClr val="bg1"/>
                </a:solidFill>
              </a:rPr>
              <a:t> </a:t>
            </a:r>
            <a:r>
              <a:rPr lang="ru-RU" b="1" dirty="0">
                <a:solidFill>
                  <a:schemeClr val="bg1"/>
                </a:solidFill>
              </a:rPr>
              <a:t>расы.</a:t>
            </a:r>
          </a:p>
          <a:p>
            <a:pPr algn="just"/>
            <a:endParaRPr lang="ru-RU" b="1" dirty="0">
              <a:solidFill>
                <a:schemeClr val="bg1"/>
              </a:solidFill>
            </a:endParaRPr>
          </a:p>
          <a:p>
            <a:pPr algn="just"/>
            <a:endParaRPr lang="ru-RU" b="1" dirty="0">
              <a:solidFill>
                <a:schemeClr val="bg1"/>
              </a:solidFill>
            </a:endParaRPr>
          </a:p>
          <a:p>
            <a:pPr algn="just"/>
            <a:r>
              <a:rPr lang="ru-RU" b="1" i="1" dirty="0">
                <a:solidFill>
                  <a:schemeClr val="bg1"/>
                </a:solidFill>
              </a:rPr>
              <a:t>1</a:t>
            </a:r>
            <a:r>
              <a:rPr lang="en-US" sz="1600" b="1" i="1" dirty="0">
                <a:solidFill>
                  <a:schemeClr val="bg1"/>
                </a:solidFill>
              </a:rPr>
              <a:t> </a:t>
            </a:r>
            <a:r>
              <a:rPr lang="ru-RU" sz="1600" b="1" i="1" dirty="0">
                <a:solidFill>
                  <a:schemeClr val="bg1"/>
                </a:solidFill>
              </a:rPr>
              <a:t>Синтез</a:t>
            </a:r>
            <a:r>
              <a:rPr lang="en-US" sz="1600" b="1" i="1" dirty="0">
                <a:solidFill>
                  <a:schemeClr val="bg1"/>
                </a:solidFill>
              </a:rPr>
              <a:t> </a:t>
            </a:r>
            <a:r>
              <a:rPr lang="ru-RU" sz="1600" b="1" i="1" dirty="0">
                <a:solidFill>
                  <a:schemeClr val="bg1"/>
                </a:solidFill>
              </a:rPr>
              <a:t>Огня</a:t>
            </a:r>
            <a:r>
              <a:rPr lang="en-US" sz="1600" b="1" i="1" dirty="0">
                <a:solidFill>
                  <a:schemeClr val="bg1"/>
                </a:solidFill>
              </a:rPr>
              <a:t> </a:t>
            </a:r>
            <a:r>
              <a:rPr lang="ru-RU" sz="1600" b="1" i="1" dirty="0">
                <a:solidFill>
                  <a:schemeClr val="bg1"/>
                </a:solidFill>
              </a:rPr>
              <a:t>«Рождение</a:t>
            </a:r>
            <a:r>
              <a:rPr lang="en-US" sz="1600" b="1" i="1" dirty="0">
                <a:solidFill>
                  <a:schemeClr val="bg1"/>
                </a:solidFill>
              </a:rPr>
              <a:t> </a:t>
            </a:r>
            <a:r>
              <a:rPr lang="ru-RU" sz="1600" b="1" i="1" dirty="0">
                <a:solidFill>
                  <a:schemeClr val="bg1"/>
                </a:solidFill>
              </a:rPr>
              <a:t>Свыше»</a:t>
            </a:r>
            <a:r>
              <a:rPr lang="en-US" sz="1600" b="1" i="1" dirty="0">
                <a:solidFill>
                  <a:schemeClr val="bg1"/>
                </a:solidFill>
              </a:rPr>
              <a:t> </a:t>
            </a:r>
            <a:r>
              <a:rPr lang="ru-RU" sz="1600" b="1" i="1" dirty="0">
                <a:solidFill>
                  <a:schemeClr val="bg1"/>
                </a:solidFill>
              </a:rPr>
              <a:t>В.</a:t>
            </a:r>
            <a:r>
              <a:rPr lang="en-US" sz="1600" b="1" i="1" dirty="0">
                <a:solidFill>
                  <a:schemeClr val="bg1"/>
                </a:solidFill>
              </a:rPr>
              <a:t> </a:t>
            </a:r>
            <a:r>
              <a:rPr lang="ru-RU" sz="1600" b="1" i="1" dirty="0">
                <a:solidFill>
                  <a:schemeClr val="bg1"/>
                </a:solidFill>
              </a:rPr>
              <a:t>Сердюк, Новосибирск,	09-10</a:t>
            </a:r>
            <a:r>
              <a:rPr lang="en-US" sz="1600" b="1" i="1" dirty="0">
                <a:solidFill>
                  <a:schemeClr val="bg1"/>
                </a:solidFill>
              </a:rPr>
              <a:t> </a:t>
            </a:r>
            <a:r>
              <a:rPr lang="ru-RU" sz="1600" b="1" i="1" dirty="0">
                <a:solidFill>
                  <a:schemeClr val="bg1"/>
                </a:solidFill>
              </a:rPr>
              <a:t>октября</a:t>
            </a:r>
            <a:r>
              <a:rPr lang="en-US" sz="1600" b="1" i="1" dirty="0">
                <a:solidFill>
                  <a:schemeClr val="bg1"/>
                </a:solidFill>
              </a:rPr>
              <a:t> </a:t>
            </a:r>
            <a:r>
              <a:rPr lang="ru-RU" sz="1600" b="1" i="1" dirty="0">
                <a:solidFill>
                  <a:schemeClr val="bg1"/>
                </a:solidFill>
              </a:rPr>
              <a:t>2010</a:t>
            </a:r>
            <a:endParaRPr lang="ru-RU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4949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Владимир\Desktop\when_i_think_of_you_by_k_i_mm_i_e-d6t9byw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598086" y="620688"/>
            <a:ext cx="7862345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>
                <a:solidFill>
                  <a:schemeClr val="bg1"/>
                </a:solidFill>
                <a:cs typeface="Aharoni" pitchFamily="2" charset="-79"/>
              </a:rPr>
              <a:t>…</a:t>
            </a:r>
            <a:r>
              <a:rPr lang="ru-RU" sz="2000" b="1" dirty="0">
                <a:solidFill>
                  <a:schemeClr val="bg1"/>
                </a:solidFill>
                <a:cs typeface="Aharoni" pitchFamily="2" charset="-79"/>
              </a:rPr>
              <a:t>В предыдущей эпохе было 7 планов: 1-й – эфирно-физический, 2-й – астральный, 3-й </a:t>
            </a:r>
            <a:r>
              <a:rPr lang="ru-RU" sz="2000" b="1" dirty="0" err="1">
                <a:solidFill>
                  <a:schemeClr val="bg1"/>
                </a:solidFill>
                <a:cs typeface="Aharoni" pitchFamily="2" charset="-79"/>
              </a:rPr>
              <a:t>манасический</a:t>
            </a:r>
            <a:r>
              <a:rPr lang="ru-RU" sz="2000" b="1" dirty="0">
                <a:solidFill>
                  <a:schemeClr val="bg1"/>
                </a:solidFill>
                <a:cs typeface="Aharoni" pitchFamily="2" charset="-79"/>
              </a:rPr>
              <a:t>, 4-й – </a:t>
            </a:r>
            <a:r>
              <a:rPr lang="ru-RU" sz="2000" b="1" dirty="0" err="1">
                <a:solidFill>
                  <a:schemeClr val="bg1"/>
                </a:solidFill>
                <a:cs typeface="Aharoni" pitchFamily="2" charset="-79"/>
              </a:rPr>
              <a:t>буддический</a:t>
            </a:r>
            <a:r>
              <a:rPr lang="ru-RU" sz="2000" b="1" dirty="0">
                <a:solidFill>
                  <a:schemeClr val="bg1"/>
                </a:solidFill>
                <a:cs typeface="Aharoni" pitchFamily="2" charset="-79"/>
              </a:rPr>
              <a:t>, 5-й – </a:t>
            </a:r>
            <a:r>
              <a:rPr lang="ru-RU" sz="2000" b="1" dirty="0" err="1">
                <a:solidFill>
                  <a:schemeClr val="bg1"/>
                </a:solidFill>
                <a:cs typeface="Aharoni" pitchFamily="2" charset="-79"/>
              </a:rPr>
              <a:t>атмический</a:t>
            </a:r>
            <a:r>
              <a:rPr lang="ru-RU" sz="2000" b="1" dirty="0">
                <a:solidFill>
                  <a:schemeClr val="bg1"/>
                </a:solidFill>
                <a:cs typeface="Aharoni" pitchFamily="2" charset="-79"/>
              </a:rPr>
              <a:t>, 6-й – </a:t>
            </a:r>
            <a:r>
              <a:rPr lang="ru-RU" sz="2000" b="1" dirty="0" err="1">
                <a:solidFill>
                  <a:schemeClr val="bg1"/>
                </a:solidFill>
                <a:cs typeface="Aharoni" pitchFamily="2" charset="-79"/>
              </a:rPr>
              <a:t>монадический</a:t>
            </a:r>
            <a:r>
              <a:rPr lang="ru-RU" sz="2000" b="1" dirty="0">
                <a:solidFill>
                  <a:schemeClr val="bg1"/>
                </a:solidFill>
                <a:cs typeface="Aharoni" pitchFamily="2" charset="-79"/>
              </a:rPr>
              <a:t>. 7-й был </a:t>
            </a:r>
            <a:r>
              <a:rPr lang="ru-RU" sz="2000" b="1" dirty="0" err="1">
                <a:solidFill>
                  <a:schemeClr val="bg1"/>
                </a:solidFill>
                <a:cs typeface="Aharoni" pitchFamily="2" charset="-79"/>
              </a:rPr>
              <a:t>Ади</a:t>
            </a:r>
            <a:r>
              <a:rPr lang="ru-RU" sz="2000" b="1" dirty="0">
                <a:solidFill>
                  <a:schemeClr val="bg1"/>
                </a:solidFill>
                <a:cs typeface="Aharoni" pitchFamily="2" charset="-79"/>
              </a:rPr>
              <a:t>-план, но он был пуст… И так, из-за </a:t>
            </a:r>
            <a:r>
              <a:rPr lang="ru-RU" sz="2000" b="1" dirty="0" err="1">
                <a:solidFill>
                  <a:schemeClr val="bg1"/>
                </a:solidFill>
                <a:cs typeface="Aharoni" pitchFamily="2" charset="-79"/>
              </a:rPr>
              <a:t>Ади</a:t>
            </a:r>
            <a:r>
              <a:rPr lang="ru-RU" sz="2000" b="1" dirty="0">
                <a:solidFill>
                  <a:schemeClr val="bg1"/>
                </a:solidFill>
                <a:cs typeface="Aharoni" pitchFamily="2" charset="-79"/>
              </a:rPr>
              <a:t>-плана, который был пустой, мы не могли развиваться дальше.</a:t>
            </a:r>
          </a:p>
          <a:p>
            <a:pPr algn="just"/>
            <a:r>
              <a:rPr lang="ru-RU" sz="2000" b="1" dirty="0">
                <a:solidFill>
                  <a:schemeClr val="bg1"/>
                </a:solidFill>
                <a:cs typeface="Aharoni" pitchFamily="2" charset="-79"/>
              </a:rPr>
              <a:t>Надо было стяжать Образ Отца на том 7-м </a:t>
            </a:r>
            <a:r>
              <a:rPr lang="ru-RU" sz="2000" b="1" dirty="0" err="1">
                <a:solidFill>
                  <a:schemeClr val="bg1"/>
                </a:solidFill>
                <a:cs typeface="Aharoni" pitchFamily="2" charset="-79"/>
              </a:rPr>
              <a:t>Ади</a:t>
            </a:r>
            <a:r>
              <a:rPr lang="ru-RU" sz="2000" b="1" dirty="0">
                <a:solidFill>
                  <a:schemeClr val="bg1"/>
                </a:solidFill>
                <a:cs typeface="Aharoni" pitchFamily="2" charset="-79"/>
              </a:rPr>
              <a:t>-плане, чтобы восстановить контакт с Отцом. К сожалению, в пятой расе многим Ученикам, и даже теософам, то есть Блаватской, которой это поручалось, восстановить это не удалось, за редким исключением. То есть, очень мало Учеников это сделали. Из-за этого была масса проблем в пятой расе и черный железный век с 1899 по 1999 год.</a:t>
            </a:r>
          </a:p>
          <a:p>
            <a:pPr algn="just"/>
            <a:r>
              <a:rPr lang="ru-RU" sz="2000" b="1" dirty="0">
                <a:solidFill>
                  <a:schemeClr val="bg1"/>
                </a:solidFill>
                <a:cs typeface="Aharoni" pitchFamily="2" charset="-79"/>
              </a:rPr>
              <a:t>Чтобы преодолеть ограниченность 5-й расы, мы должны стяжать Образ Отца. И стяжав Образ Отца, вы преодолеваете плановость. </a:t>
            </a:r>
          </a:p>
          <a:p>
            <a:pPr algn="just"/>
            <a:endParaRPr lang="ru-RU" sz="2000" b="1" dirty="0">
              <a:solidFill>
                <a:schemeClr val="bg1"/>
              </a:solidFill>
              <a:cs typeface="Aharoni" pitchFamily="2" charset="-79"/>
            </a:endParaRPr>
          </a:p>
          <a:p>
            <a:pPr algn="just"/>
            <a:r>
              <a:rPr lang="ru-RU" sz="1600" b="1" i="1" dirty="0">
                <a:solidFill>
                  <a:schemeClr val="bg1"/>
                </a:solidFill>
              </a:rPr>
              <a:t>1 Синтез, Астана, 2007</a:t>
            </a:r>
            <a:endParaRPr lang="ru-RU" sz="1600" b="1" dirty="0">
              <a:solidFill>
                <a:schemeClr val="bg1"/>
              </a:solidFill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6606912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Владимир\Desktop\when_i_think_of_you_by_k_i_mm_i_e-d6t9byw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467544" y="476672"/>
            <a:ext cx="8064896" cy="51090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>
                <a:solidFill>
                  <a:schemeClr val="bg1"/>
                </a:solidFill>
                <a:cs typeface="Aharoni" pitchFamily="2" charset="-79"/>
              </a:rPr>
              <a:t>	За последние годы, начиная с 11 августа 1999 года, а фактически, это больше пошло с января 2000-го, то есть, с августа по Новый год пристройка, адаптация, вхождение, наша планета уже изменилась десять раз, фактически было восемь, десятое сейчас заканчивается. …</a:t>
            </a:r>
          </a:p>
          <a:p>
            <a:pPr algn="just"/>
            <a:r>
              <a:rPr lang="ru-RU" b="1" dirty="0">
                <a:solidFill>
                  <a:schemeClr val="bg1"/>
                </a:solidFill>
                <a:cs typeface="Aharoni" pitchFamily="2" charset="-79"/>
              </a:rPr>
              <a:t>	До 1999 года и я так жил, что Блаватская, что Алиса </a:t>
            </a:r>
            <a:r>
              <a:rPr lang="ru-RU" b="1" dirty="0" err="1">
                <a:solidFill>
                  <a:schemeClr val="bg1"/>
                </a:solidFill>
                <a:cs typeface="Aharoni" pitchFamily="2" charset="-79"/>
              </a:rPr>
              <a:t>Бейли</a:t>
            </a:r>
            <a:r>
              <a:rPr lang="ru-RU" b="1" dirty="0">
                <a:solidFill>
                  <a:schemeClr val="bg1"/>
                </a:solidFill>
                <a:cs typeface="Aharoni" pitchFamily="2" charset="-79"/>
              </a:rPr>
              <a:t>, как ученицы Иерархии учили, что у нас на планете шесть планов и седьмой пустой. Первый план – эфирно-физический, где мы живем, второй – астральный, где живет душа, третий – </a:t>
            </a:r>
            <a:r>
              <a:rPr lang="ru-RU" b="1" dirty="0" err="1">
                <a:solidFill>
                  <a:schemeClr val="bg1"/>
                </a:solidFill>
                <a:cs typeface="Aharoni" pitchFamily="2" charset="-79"/>
              </a:rPr>
              <a:t>манасический</a:t>
            </a:r>
            <a:r>
              <a:rPr lang="ru-RU" b="1" dirty="0">
                <a:solidFill>
                  <a:schemeClr val="bg1"/>
                </a:solidFill>
                <a:cs typeface="Aharoni" pitchFamily="2" charset="-79"/>
              </a:rPr>
              <a:t>, четвертый – </a:t>
            </a:r>
            <a:r>
              <a:rPr lang="ru-RU" b="1" dirty="0" err="1">
                <a:solidFill>
                  <a:schemeClr val="bg1"/>
                </a:solidFill>
                <a:cs typeface="Aharoni" pitchFamily="2" charset="-79"/>
              </a:rPr>
              <a:t>буддхический</a:t>
            </a:r>
            <a:r>
              <a:rPr lang="ru-RU" b="1" dirty="0">
                <a:solidFill>
                  <a:schemeClr val="bg1"/>
                </a:solidFill>
                <a:cs typeface="Aharoni" pitchFamily="2" charset="-79"/>
              </a:rPr>
              <a:t>, …пятый план  -  </a:t>
            </a:r>
            <a:r>
              <a:rPr lang="ru-RU" b="1" dirty="0" err="1">
                <a:solidFill>
                  <a:schemeClr val="bg1"/>
                </a:solidFill>
                <a:cs typeface="Aharoni" pitchFamily="2" charset="-79"/>
              </a:rPr>
              <a:t>атмический</a:t>
            </a:r>
            <a:r>
              <a:rPr lang="ru-RU" b="1" dirty="0">
                <a:solidFill>
                  <a:schemeClr val="bg1"/>
                </a:solidFill>
                <a:cs typeface="Aharoni" pitchFamily="2" charset="-79"/>
              </a:rPr>
              <a:t>, шестой – </a:t>
            </a:r>
            <a:r>
              <a:rPr lang="ru-RU" b="1" dirty="0" err="1">
                <a:solidFill>
                  <a:schemeClr val="bg1"/>
                </a:solidFill>
                <a:cs typeface="Aharoni" pitchFamily="2" charset="-79"/>
              </a:rPr>
              <a:t>монадический</a:t>
            </a:r>
            <a:r>
              <a:rPr lang="ru-RU" b="1" dirty="0">
                <a:solidFill>
                  <a:schemeClr val="bg1"/>
                </a:solidFill>
                <a:cs typeface="Aharoni" pitchFamily="2" charset="-79"/>
              </a:rPr>
              <a:t>. </a:t>
            </a:r>
            <a:r>
              <a:rPr lang="ru-RU" b="1" dirty="0" err="1">
                <a:solidFill>
                  <a:schemeClr val="bg1"/>
                </a:solidFill>
                <a:cs typeface="Aharoni" pitchFamily="2" charset="-79"/>
              </a:rPr>
              <a:t>Адиплан</a:t>
            </a:r>
            <a:r>
              <a:rPr lang="ru-RU" b="1" dirty="0">
                <a:solidFill>
                  <a:schemeClr val="bg1"/>
                </a:solidFill>
                <a:cs typeface="Aharoni" pitchFamily="2" charset="-79"/>
              </a:rPr>
              <a:t>, седьмой, был пуст. Вот семь планов Блаватской, мы жили в шести планах, сейчас мы живем в 28 - в шесть раз. Сейчас планета растет дальше, выше 28. 	Планета изменилась даже в массе своей в пять раз за четыре года, и этот рост сейчас продолжается, оформляется. Мы набираем в пределах планеты, но он ещё продолжается. </a:t>
            </a:r>
          </a:p>
          <a:p>
            <a:pPr algn="just"/>
            <a:r>
              <a:rPr lang="ru-RU" b="1" dirty="0">
                <a:solidFill>
                  <a:schemeClr val="bg1"/>
                </a:solidFill>
                <a:cs typeface="Aharoni" pitchFamily="2" charset="-79"/>
              </a:rPr>
              <a:t>	Что это значит? Это значит, что если человек до 1999 года мог жить в шести планах, сейчас он, извините, обязан жить в 28-ми. </a:t>
            </a:r>
          </a:p>
          <a:p>
            <a:pPr algn="just"/>
            <a:endParaRPr lang="ru-RU" b="1" dirty="0">
              <a:solidFill>
                <a:schemeClr val="bg1"/>
              </a:solidFill>
              <a:cs typeface="Aharoni" pitchFamily="2" charset="-79"/>
            </a:endParaRPr>
          </a:p>
          <a:p>
            <a:pPr algn="just"/>
            <a:r>
              <a:rPr lang="ru-RU" sz="1600" b="1" i="1" dirty="0">
                <a:solidFill>
                  <a:schemeClr val="bg1"/>
                </a:solidFill>
                <a:cs typeface="Aharoni" pitchFamily="2" charset="-79"/>
              </a:rPr>
              <a:t>Учение Синтеза, 1 Синтез Фа, Киев, 2005 г.</a:t>
            </a:r>
          </a:p>
        </p:txBody>
      </p:sp>
    </p:spTree>
    <p:extLst>
      <p:ext uri="{BB962C8B-B14F-4D97-AF65-F5344CB8AC3E}">
        <p14:creationId xmlns:p14="http://schemas.microsoft.com/office/powerpoint/2010/main" val="18377555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Владимир\Desktop\when_i_think_of_you_by_k_i_mm_i_e-d6t9byw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004" y="0"/>
            <a:ext cx="9180004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395536" y="476672"/>
            <a:ext cx="8280920" cy="44319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chemeClr val="bg1"/>
                </a:solidFill>
                <a:cs typeface="Aharoni" pitchFamily="2" charset="-79"/>
              </a:rPr>
              <a:t>…при смене рас мы должны жить не шестью планами, а 28-мью, но чтобы этим научиться, </a:t>
            </a:r>
            <a:r>
              <a:rPr lang="ru-RU" sz="2000" b="1" dirty="0">
                <a:solidFill>
                  <a:schemeClr val="bg1"/>
                </a:solidFill>
                <a:cs typeface="Aharoni" pitchFamily="2" charset="-79"/>
              </a:rPr>
              <a:t>нужно овладеть новыми системами, новым путем ученика и новыми Учениями, куда мы идем. </a:t>
            </a:r>
          </a:p>
          <a:p>
            <a:pPr algn="just"/>
            <a:r>
              <a:rPr lang="ru-RU" sz="2000" b="1" dirty="0">
                <a:solidFill>
                  <a:schemeClr val="bg1"/>
                </a:solidFill>
              </a:rPr>
              <a:t>Первое: </a:t>
            </a:r>
            <a:r>
              <a:rPr lang="ru-RU" b="1" dirty="0">
                <a:solidFill>
                  <a:schemeClr val="bg1"/>
                </a:solidFill>
              </a:rPr>
              <a:t>изменилась система ученичества. …после 1999 года вместе с Владыкой Кут Хуми мы пошли дальше, выражая Аватара Синтеза. Ученик шестой расы восходит не к Иерархии, а к Дому Отца. Это первая, очень существенная разница.</a:t>
            </a:r>
          </a:p>
          <a:p>
            <a:pPr algn="just"/>
            <a:r>
              <a:rPr lang="ru-RU" b="1" dirty="0">
                <a:solidFill>
                  <a:schemeClr val="bg1"/>
                </a:solidFill>
              </a:rPr>
              <a:t>Дом Отца – это прямое выражение Отца, но почему ученик учится в Доме Отца? Чтобы научиться тем планам и законам, которые даёт Отец.</a:t>
            </a:r>
          </a:p>
          <a:p>
            <a:pPr algn="just"/>
            <a:r>
              <a:rPr lang="ru-RU" sz="2000" b="1" dirty="0">
                <a:solidFill>
                  <a:schemeClr val="bg1"/>
                </a:solidFill>
              </a:rPr>
              <a:t>Вся шестая раса, её задача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b="1" dirty="0">
                <a:solidFill>
                  <a:schemeClr val="bg1"/>
                </a:solidFill>
              </a:rPr>
              <a:t>проявить Дом Отца, войти в Дом Отца и быть в Доме Отца.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b="1" dirty="0">
                <a:solidFill>
                  <a:schemeClr val="bg1"/>
                </a:solidFill>
              </a:rPr>
              <a:t>Так же, как задача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b="1" dirty="0">
                <a:solidFill>
                  <a:schemeClr val="bg1"/>
                </a:solidFill>
              </a:rPr>
              <a:t>пятой расы, было войти в Иерархию.</a:t>
            </a:r>
            <a:r>
              <a:rPr lang="ru-RU" dirty="0">
                <a:solidFill>
                  <a:schemeClr val="bg1"/>
                </a:solidFill>
              </a:rPr>
              <a:t> </a:t>
            </a:r>
          </a:p>
          <a:p>
            <a:pPr algn="just"/>
            <a:r>
              <a:rPr lang="ru-RU" sz="2000" b="1" dirty="0">
                <a:solidFill>
                  <a:schemeClr val="bg1"/>
                </a:solidFill>
              </a:rPr>
              <a:t>И вторая задача или второй постулат: </a:t>
            </a:r>
            <a:r>
              <a:rPr lang="ru-RU" b="1" dirty="0">
                <a:solidFill>
                  <a:schemeClr val="bg1"/>
                </a:solidFill>
              </a:rPr>
              <a:t>чтобы войти в огненную эпоху вы должны иметь огонь внутри себя, не искру, а огонь. </a:t>
            </a:r>
          </a:p>
          <a:p>
            <a:pPr algn="just"/>
            <a:endParaRPr lang="ru-RU" b="1" dirty="0">
              <a:solidFill>
                <a:schemeClr val="bg1"/>
              </a:solidFill>
              <a:cs typeface="Aharoni" pitchFamily="2" charset="-79"/>
            </a:endParaRPr>
          </a:p>
          <a:p>
            <a:pPr algn="just"/>
            <a:r>
              <a:rPr lang="ru-RU" sz="1600" b="1" i="1" dirty="0">
                <a:solidFill>
                  <a:schemeClr val="bg1"/>
                </a:solidFill>
                <a:cs typeface="Aharoni" pitchFamily="2" charset="-79"/>
              </a:rPr>
              <a:t>Учение Синтеза, 1 Синтез Фа, Киев, 2005 г.</a:t>
            </a:r>
            <a:endParaRPr lang="ru-RU" sz="1600" b="1" dirty="0">
              <a:solidFill>
                <a:schemeClr val="bg1"/>
              </a:solidFill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7705173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Владимир\Desktop\when_i_think_of_you_by_k_i_mm_i_e-d6t9byw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539552" y="692696"/>
            <a:ext cx="8064896" cy="56630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>
                <a:solidFill>
                  <a:schemeClr val="bg1"/>
                </a:solidFill>
              </a:rPr>
              <a:t>Третий постулат. </a:t>
            </a:r>
            <a:r>
              <a:rPr lang="ru-RU" b="1" dirty="0">
                <a:solidFill>
                  <a:schemeClr val="bg1"/>
                </a:solidFill>
              </a:rPr>
              <a:t>Если предыдущая эпоха жила системой троицы, новая эпоха живет системой </a:t>
            </a:r>
            <a:r>
              <a:rPr lang="ru-RU" b="1" dirty="0" err="1">
                <a:solidFill>
                  <a:schemeClr val="bg1"/>
                </a:solidFill>
              </a:rPr>
              <a:t>четверицы</a:t>
            </a:r>
            <a:r>
              <a:rPr lang="ru-RU" b="1" dirty="0">
                <a:solidFill>
                  <a:schemeClr val="bg1"/>
                </a:solidFill>
              </a:rPr>
              <a:t>, то есть, мы выросли из троичного состояния в четверичное. </a:t>
            </a:r>
          </a:p>
          <a:p>
            <a:pPr algn="just"/>
            <a:r>
              <a:rPr lang="ru-RU" b="1" dirty="0">
                <a:solidFill>
                  <a:schemeClr val="bg1"/>
                </a:solidFill>
              </a:rPr>
              <a:t>И, выходя из этой традиции, мы включаем в новую эпоху четвертую позицию:</a:t>
            </a:r>
          </a:p>
          <a:p>
            <a:pPr algn="just"/>
            <a:r>
              <a:rPr lang="ru-RU" b="1" dirty="0">
                <a:solidFill>
                  <a:schemeClr val="bg1"/>
                </a:solidFill>
              </a:rPr>
              <a:t> приходит Дочь. У нас же эпоха женщин, эпоха Матери. По жизни: в начале Дочь, потом – Мать, девочка, становится женщиной. Вначале Сын, потом – Отец, мальчик становящийся мужчиной. Значит, каждый мужчина выражает Сына и Отца, а каждая женщина выражает Дочь и Мать. Так вот, в новой эпохе это равновесие произошло, и Мать стала выражать Любовь, и сейчас очень четко действует на планете Мать ФА или Мать планетарно-звездная ФА, выражающая любовь и сердце человека. Сын продолжает выражать Мудрость и занимается Разумом. Дальше появляется Дочь. Дочь занимается Волей и телом. Раньше телом никто не занимался. Таким образом, Дочь выражается в Воле и в Духе, и появляется четвертый фактор, которого раньше вообще не было. </a:t>
            </a:r>
          </a:p>
          <a:p>
            <a:pPr algn="just"/>
            <a:r>
              <a:rPr lang="ru-RU" b="1" dirty="0">
                <a:solidFill>
                  <a:schemeClr val="bg1"/>
                </a:solidFill>
              </a:rPr>
              <a:t>И четвертым фактором </a:t>
            </a:r>
            <a:r>
              <a:rPr lang="ru-RU" b="1" dirty="0" err="1">
                <a:solidFill>
                  <a:schemeClr val="bg1"/>
                </a:solidFill>
              </a:rPr>
              <a:t>четверицы</a:t>
            </a:r>
            <a:r>
              <a:rPr lang="ru-RU" b="1" dirty="0">
                <a:solidFill>
                  <a:schemeClr val="bg1"/>
                </a:solidFill>
              </a:rPr>
              <a:t> планеты стал Отец планетарно-звездный, который несёт Синтез, новое явление планеты и Дом Отца. Причем, Синтез -  это то, что рождается в Доме Отца как концентрация огня в нём. </a:t>
            </a:r>
          </a:p>
          <a:p>
            <a:pPr algn="just"/>
            <a:endParaRPr lang="ru-RU" b="1" dirty="0">
              <a:solidFill>
                <a:schemeClr val="bg1"/>
              </a:solidFill>
            </a:endParaRPr>
          </a:p>
          <a:p>
            <a:pPr algn="just"/>
            <a:r>
              <a:rPr lang="ru-RU" sz="1600" b="1" i="1" dirty="0">
                <a:solidFill>
                  <a:schemeClr val="bg1"/>
                </a:solidFill>
                <a:cs typeface="Aharoni" pitchFamily="2" charset="-79"/>
              </a:rPr>
              <a:t>Учение Синтеза, 1 Синтез Фа, Киев, 2005 г.</a:t>
            </a:r>
            <a:endParaRPr lang="ru-RU" sz="1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87941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Владимир\Desktop\when_i_think_of_you_by_k_i_mm_i_e-d6t9byw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467544" y="332656"/>
            <a:ext cx="8280920" cy="64017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>
                <a:solidFill>
                  <a:schemeClr val="bg1"/>
                </a:solidFill>
              </a:rPr>
              <a:t>Четвертая позиция</a:t>
            </a:r>
            <a:r>
              <a:rPr lang="ru-RU" b="1" dirty="0">
                <a:solidFill>
                  <a:schemeClr val="bg1"/>
                </a:solidFill>
              </a:rPr>
              <a:t>.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b="1" dirty="0">
                <a:solidFill>
                  <a:schemeClr val="bg1"/>
                </a:solidFill>
              </a:rPr>
              <a:t>Синтез начинается только со свободы. Только у свободного человека может появиться огонь и синтез.</a:t>
            </a:r>
            <a:r>
              <a:rPr lang="ru-RU" dirty="0">
                <a:solidFill>
                  <a:schemeClr val="bg1"/>
                </a:solidFill>
              </a:rPr>
              <a:t> </a:t>
            </a:r>
          </a:p>
          <a:p>
            <a:pPr algn="just"/>
            <a:r>
              <a:rPr lang="ru-RU" b="1" dirty="0">
                <a:solidFill>
                  <a:schemeClr val="bg1"/>
                </a:solidFill>
                <a:cs typeface="Aharoni" pitchFamily="2" charset="-79"/>
              </a:rPr>
              <a:t>Четвертый фактор, который привнесен на планету и который вам очень важен: свобода исходит из тех накоплений, которые есть в человеке, и заканчивается там, где этих накоплений нет. Вы свободны только в том, что вы видите, а что вы не видите - вы в этом не свободны. </a:t>
            </a:r>
          </a:p>
          <a:p>
            <a:pPr algn="just"/>
            <a:r>
              <a:rPr lang="ru-RU" sz="2000" b="1" dirty="0">
                <a:solidFill>
                  <a:schemeClr val="bg1"/>
                </a:solidFill>
              </a:rPr>
              <a:t>И умение быть в синтезе, и жить в Доме Отца - это становиться свободным везде, но, не отрицая окружающее, а синтезируя и окружающее, и свои накопления внутри и вокруг себя.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b="1" dirty="0">
                <a:solidFill>
                  <a:schemeClr val="bg1"/>
                </a:solidFill>
              </a:rPr>
              <a:t>Задача Дома Отца – научить строить синтез-ситуации огнем, </a:t>
            </a:r>
            <a:r>
              <a:rPr lang="ru-RU" b="1" dirty="0">
                <a:solidFill>
                  <a:schemeClr val="bg1"/>
                </a:solidFill>
              </a:rPr>
              <a:t>чтобы вы управляли этим. Это на физике. Но тем же самым, чтобы вы управляли на других планах. Это из этого постулата. Дом Отца – это не что-то абстрактное, а это все ситуации, которые вокруг вас есть.</a:t>
            </a:r>
          </a:p>
          <a:p>
            <a:pPr algn="just"/>
            <a:r>
              <a:rPr lang="ru-RU" sz="2000" b="1" dirty="0">
                <a:solidFill>
                  <a:schemeClr val="bg1"/>
                </a:solidFill>
              </a:rPr>
              <a:t>Пятый постулат.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b="1" dirty="0">
                <a:solidFill>
                  <a:schemeClr val="bg1"/>
                </a:solidFill>
              </a:rPr>
              <a:t>Закон Дома Отца: то, что внутри вас, является внешним для Отца, а то, что вокруг вас, является внутренним для Отца</a:t>
            </a:r>
            <a:r>
              <a:rPr lang="ru-RU" dirty="0">
                <a:solidFill>
                  <a:schemeClr val="bg1"/>
                </a:solidFill>
              </a:rPr>
              <a:t>.</a:t>
            </a:r>
          </a:p>
          <a:p>
            <a:pPr algn="just"/>
            <a:r>
              <a:rPr lang="ru-RU" b="1" dirty="0">
                <a:solidFill>
                  <a:schemeClr val="bg1"/>
                </a:solidFill>
              </a:rPr>
              <a:t>Вы – часть планеты? Часть. Планета выражает Отца? Выражает. Вы являетесь клеточкой Отца?  Являетесь. Значит, всё, что вовне вас – это клеточка, и вы как часть планеты. И если мы внутри себя восходим, то Отец видит, и все меняется вокруг нас. Отсюда вытекает </a:t>
            </a:r>
            <a:r>
              <a:rPr lang="ru-RU" sz="2000" b="1" dirty="0">
                <a:solidFill>
                  <a:schemeClr val="bg1"/>
                </a:solidFill>
              </a:rPr>
              <a:t>шестой постулат: </a:t>
            </a:r>
            <a:r>
              <a:rPr lang="ru-RU" b="1" dirty="0">
                <a:solidFill>
                  <a:schemeClr val="bg1"/>
                </a:solidFill>
              </a:rPr>
              <a:t>изменись сам, и тысячи изменятся.</a:t>
            </a:r>
          </a:p>
          <a:p>
            <a:pPr algn="just"/>
            <a:endParaRPr lang="ru-RU" b="1" dirty="0">
              <a:solidFill>
                <a:schemeClr val="bg1"/>
              </a:solidFill>
              <a:cs typeface="Aharoni" pitchFamily="2" charset="-79"/>
            </a:endParaRPr>
          </a:p>
          <a:p>
            <a:pPr algn="just"/>
            <a:r>
              <a:rPr lang="ru-RU" sz="1600" b="1" i="1" dirty="0">
                <a:solidFill>
                  <a:schemeClr val="bg1"/>
                </a:solidFill>
                <a:cs typeface="Aharoni" pitchFamily="2" charset="-79"/>
              </a:rPr>
              <a:t>Учение Синтеза, 1 Синтез Фа, Киев, 2005 г.</a:t>
            </a:r>
            <a:endParaRPr lang="ru-RU" sz="1600" b="1" dirty="0">
              <a:solidFill>
                <a:schemeClr val="bg1"/>
              </a:solidFill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03208813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Владимир\Desktop\when_i_think_of_you_by_k_i_mm_i_e-d6t9byw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53676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683568" y="404664"/>
            <a:ext cx="7992888" cy="37240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>
                <a:solidFill>
                  <a:schemeClr val="bg1"/>
                </a:solidFill>
              </a:rPr>
              <a:t>Седьмой постулат</a:t>
            </a:r>
            <a:r>
              <a:rPr lang="ru-RU" b="1" dirty="0">
                <a:solidFill>
                  <a:schemeClr val="bg1"/>
                </a:solidFill>
              </a:rPr>
              <a:t>, который вы должны знать, который полностью меняет всю систему отношений в новой эпохе: на планете развёртывается, кроме </a:t>
            </a:r>
            <a:r>
              <a:rPr lang="ru-RU" b="1" dirty="0" err="1">
                <a:solidFill>
                  <a:schemeClr val="bg1"/>
                </a:solidFill>
              </a:rPr>
              <a:t>четверицы</a:t>
            </a:r>
            <a:r>
              <a:rPr lang="ru-RU" b="1" dirty="0">
                <a:solidFill>
                  <a:schemeClr val="bg1"/>
                </a:solidFill>
              </a:rPr>
              <a:t>, которая обозначена, </a:t>
            </a:r>
            <a:r>
              <a:rPr lang="ru-RU" b="1" dirty="0" err="1">
                <a:solidFill>
                  <a:schemeClr val="bg1"/>
                </a:solidFill>
              </a:rPr>
              <a:t>восьмерица</a:t>
            </a:r>
            <a:r>
              <a:rPr lang="ru-RU" b="1" dirty="0">
                <a:solidFill>
                  <a:schemeClr val="bg1"/>
                </a:solidFill>
              </a:rPr>
              <a:t>. Кроме Отца, Сына, Дочери, Матери, возникает новое проявление Отца, такое, как </a:t>
            </a:r>
            <a:r>
              <a:rPr lang="ru-RU" b="1" dirty="0" err="1">
                <a:solidFill>
                  <a:schemeClr val="bg1"/>
                </a:solidFill>
              </a:rPr>
              <a:t>Фаом</a:t>
            </a:r>
            <a:r>
              <a:rPr lang="ru-RU" b="1" dirty="0">
                <a:solidFill>
                  <a:schemeClr val="bg1"/>
                </a:solidFill>
              </a:rPr>
              <a:t>. ФА – это новое Слово Отца, Ом – изначальное слово созидания. </a:t>
            </a:r>
            <a:r>
              <a:rPr lang="ru-RU" b="1" dirty="0" err="1">
                <a:solidFill>
                  <a:schemeClr val="bg1"/>
                </a:solidFill>
              </a:rPr>
              <a:t>Майтрейя</a:t>
            </a:r>
            <a:r>
              <a:rPr lang="ru-RU" b="1" dirty="0">
                <a:solidFill>
                  <a:schemeClr val="bg1"/>
                </a:solidFill>
              </a:rPr>
              <a:t>, как умение управлять огнем, Христос, как выразитель человечества, умение управлять Словом Отца, и Будда, как проявление Образа Отца и управление им. То есть, Отец для человека развертывается не только </a:t>
            </a:r>
            <a:r>
              <a:rPr lang="ru-RU" b="1" dirty="0" err="1">
                <a:solidFill>
                  <a:schemeClr val="bg1"/>
                </a:solidFill>
              </a:rPr>
              <a:t>четверично</a:t>
            </a:r>
            <a:r>
              <a:rPr lang="ru-RU" b="1" dirty="0">
                <a:solidFill>
                  <a:schemeClr val="bg1"/>
                </a:solidFill>
              </a:rPr>
              <a:t>, но и восьмерично. </a:t>
            </a:r>
          </a:p>
          <a:p>
            <a:pPr algn="just"/>
            <a:r>
              <a:rPr lang="ru-RU" b="1" dirty="0">
                <a:solidFill>
                  <a:schemeClr val="bg1"/>
                </a:solidFill>
              </a:rPr>
              <a:t>	До 1999 года мы жили в третьей Солнечной системе, в Солнечной системе МИ. И сейчас заканчивается солнечная </a:t>
            </a:r>
            <a:r>
              <a:rPr lang="ru-RU" b="1" dirty="0" err="1">
                <a:solidFill>
                  <a:schemeClr val="bg1"/>
                </a:solidFill>
              </a:rPr>
              <a:t>манвантара</a:t>
            </a:r>
            <a:r>
              <a:rPr lang="ru-RU" b="1" dirty="0">
                <a:solidFill>
                  <a:schemeClr val="bg1"/>
                </a:solidFill>
              </a:rPr>
              <a:t> МИ, и начинается с нашей планеты солнечная </a:t>
            </a:r>
            <a:r>
              <a:rPr lang="ru-RU" b="1" dirty="0" err="1">
                <a:solidFill>
                  <a:schemeClr val="bg1"/>
                </a:solidFill>
              </a:rPr>
              <a:t>манвантара</a:t>
            </a:r>
            <a:r>
              <a:rPr lang="ru-RU" b="1" dirty="0">
                <a:solidFill>
                  <a:schemeClr val="bg1"/>
                </a:solidFill>
              </a:rPr>
              <a:t> ФА. </a:t>
            </a:r>
          </a:p>
          <a:p>
            <a:pPr algn="just"/>
            <a:endParaRPr lang="ru-RU" b="1" dirty="0">
              <a:solidFill>
                <a:schemeClr val="bg1"/>
              </a:solidFill>
            </a:endParaRPr>
          </a:p>
          <a:p>
            <a:pPr algn="just"/>
            <a:r>
              <a:rPr lang="ru-RU" sz="1600" b="1" i="1" dirty="0">
                <a:solidFill>
                  <a:schemeClr val="bg1"/>
                </a:solidFill>
                <a:cs typeface="Aharoni" pitchFamily="2" charset="-79"/>
              </a:rPr>
              <a:t>Учение Синтеза, 1 Синтез Фа, Киев, 2005 г.</a:t>
            </a:r>
            <a:endParaRPr lang="ru-RU" sz="1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90069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Владимир\Desktop\when_i_think_of_you_by_k_i_mm_i_e-d6t9byw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539552" y="404664"/>
            <a:ext cx="8208912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>
                <a:solidFill>
                  <a:schemeClr val="bg1"/>
                </a:solidFill>
              </a:rPr>
              <a:t>Сейчас рождается новая </a:t>
            </a:r>
            <a:r>
              <a:rPr lang="ru-RU" b="1" dirty="0" err="1">
                <a:solidFill>
                  <a:schemeClr val="bg1"/>
                </a:solidFill>
              </a:rPr>
              <a:t>манвантара</a:t>
            </a:r>
            <a:r>
              <a:rPr lang="ru-RU" b="1" dirty="0">
                <a:solidFill>
                  <a:schemeClr val="bg1"/>
                </a:solidFill>
              </a:rPr>
              <a:t> – солнечная и наш Отец планеты, новый, ФА-Отец должен развернуть нашу планету в Солнце и в новую Солнечную систему следующей четвертой </a:t>
            </a:r>
            <a:r>
              <a:rPr lang="ru-RU" b="1" dirty="0" err="1">
                <a:solidFill>
                  <a:schemeClr val="bg1"/>
                </a:solidFill>
              </a:rPr>
              <a:t>манвантары</a:t>
            </a:r>
            <a:r>
              <a:rPr lang="ru-RU" b="1" dirty="0">
                <a:solidFill>
                  <a:schemeClr val="bg1"/>
                </a:solidFill>
              </a:rPr>
              <a:t>, Фа </a:t>
            </a:r>
            <a:r>
              <a:rPr lang="ru-RU" b="1" dirty="0" err="1">
                <a:solidFill>
                  <a:schemeClr val="bg1"/>
                </a:solidFill>
              </a:rPr>
              <a:t>манвантары</a:t>
            </a:r>
            <a:r>
              <a:rPr lang="ru-RU" b="1" dirty="0">
                <a:solidFill>
                  <a:schemeClr val="bg1"/>
                </a:solidFill>
              </a:rPr>
              <a:t>. Что это значит? Даже по оценкам ученых внутри Солнца, которое мы сейчас видим как Солнце, находится планета - это планета Вулкан. И сейчас некоторые ученые признают, что действительно, Солнце  - это планета, а то, что мы видим как Солнце, - это </a:t>
            </a:r>
            <a:r>
              <a:rPr lang="ru-RU" b="1" dirty="0" err="1">
                <a:solidFill>
                  <a:schemeClr val="bg1"/>
                </a:solidFill>
              </a:rPr>
              <a:t>воззожженная</a:t>
            </a:r>
            <a:r>
              <a:rPr lang="ru-RU" b="1" dirty="0">
                <a:solidFill>
                  <a:schemeClr val="bg1"/>
                </a:solidFill>
              </a:rPr>
              <a:t> атмосфера этой планеты. Но… на Солнце тоже есть жители, но живут они в вышестоящей параллельности, на вышестоящем плане, в вышестоящей вселенной, в вышестоящем мире, чем наш. Поэтому там они живут, сверху – это обычная планета с жителями, а снизу – это Солнце. Вот так и наша планета, мы будем жить, мы насытимся огнем внутри и вокруг себя, и мы будем жить на планете в более лучших, синтетических условиях, но для нижестоящих вселенных… мы станем  Солнцем, и мы уже там фактически им являемся, только мы этого не замечаем.  И задача Синтеза ФА-Отца и Огня ФА-Отца – наладить на нашей планете солнечные и синтетические отношения. </a:t>
            </a:r>
          </a:p>
          <a:p>
            <a:pPr algn="just"/>
            <a:r>
              <a:rPr lang="ru-RU" sz="1600" b="1" i="1" dirty="0">
                <a:solidFill>
                  <a:schemeClr val="bg1"/>
                </a:solidFill>
                <a:cs typeface="Aharoni" pitchFamily="2" charset="-79"/>
              </a:rPr>
              <a:t>	Учение Синтеза, 1 Синтез Фа, Киев, 2005 г.</a:t>
            </a:r>
          </a:p>
          <a:p>
            <a:pPr algn="just"/>
            <a:endParaRPr lang="ru-RU" sz="1600" b="1" i="1" dirty="0">
              <a:solidFill>
                <a:schemeClr val="bg1"/>
              </a:solidFill>
              <a:cs typeface="Aharoni" pitchFamily="2" charset="-79"/>
            </a:endParaRPr>
          </a:p>
          <a:p>
            <a:pPr algn="just"/>
            <a:r>
              <a:rPr lang="ru-RU" b="1" dirty="0">
                <a:solidFill>
                  <a:schemeClr val="bg1"/>
                </a:solidFill>
              </a:rPr>
              <a:t>Новый Отец  включил новую ноту Солнечной системы. Причем нота «фа» - это следующая ступень развития Солнечной системы. Это, фактически, наша планета избрана в следующей </a:t>
            </a:r>
            <a:r>
              <a:rPr lang="ru-RU" b="1" dirty="0" err="1">
                <a:solidFill>
                  <a:schemeClr val="bg1"/>
                </a:solidFill>
              </a:rPr>
              <a:t>манвантаре</a:t>
            </a:r>
            <a:r>
              <a:rPr lang="ru-RU" b="1" dirty="0">
                <a:solidFill>
                  <a:schemeClr val="bg1"/>
                </a:solidFill>
              </a:rPr>
              <a:t>, она будет таким же Солнцем в этой Солнечной системе. </a:t>
            </a:r>
          </a:p>
          <a:p>
            <a:pPr algn="just"/>
            <a:r>
              <a:rPr lang="ru-RU" b="1" dirty="0">
                <a:solidFill>
                  <a:schemeClr val="bg1"/>
                </a:solidFill>
              </a:rPr>
              <a:t>	</a:t>
            </a:r>
            <a:r>
              <a:rPr lang="ru-RU" sz="1600" b="1" i="1" dirty="0">
                <a:solidFill>
                  <a:schemeClr val="bg1"/>
                </a:solidFill>
              </a:rPr>
              <a:t>Санкт-Петербург, 1 Синтез ФА, 2003г., часть1</a:t>
            </a:r>
            <a:endParaRPr lang="ru-RU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28995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Владимир\Desktop\when_i_think_of_you_by_k_i_mm_i_e-d6t9byw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611560" y="595391"/>
            <a:ext cx="7848872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>
                <a:solidFill>
                  <a:schemeClr val="bg1"/>
                </a:solidFill>
              </a:rPr>
              <a:t>Иоанн Богослов сказал: «Мы не умрём, но изменимся, и будет новый день, и будет новый свет». Мы не умрем, будет новый день, по-другому устроенный, он будет по-другому строиться, а светом в древности называли не только дневной свет, а ещё и Учение, и будет новое Учение, которому мы будем следовать и будем по-другому жить. Это он нам предсказал новую эпоху. И Учение Синтеза, как раз это и развёртывает. </a:t>
            </a:r>
          </a:p>
          <a:p>
            <a:pPr algn="just"/>
            <a:r>
              <a:rPr lang="ru-RU" b="1" dirty="0">
                <a:solidFill>
                  <a:schemeClr val="bg1"/>
                </a:solidFill>
              </a:rPr>
              <a:t>А задача Синтеза и задача новой эпохи огня: </a:t>
            </a:r>
            <a:r>
              <a:rPr lang="ru-RU" b="1" dirty="0" err="1">
                <a:solidFill>
                  <a:schemeClr val="bg1"/>
                </a:solidFill>
              </a:rPr>
              <a:t>компактифицировать</a:t>
            </a:r>
            <a:r>
              <a:rPr lang="ru-RU" b="1" dirty="0">
                <a:solidFill>
                  <a:schemeClr val="bg1"/>
                </a:solidFill>
              </a:rPr>
              <a:t> в каждой элементарной частице, атоме, молекуле огонь настолько плотно, чтобы мы жили также, и по форме мы друг друга не замечали, но по объемам огня в каждом из нас</a:t>
            </a:r>
            <a:r>
              <a:rPr lang="ru-RU" dirty="0">
                <a:solidFill>
                  <a:schemeClr val="bg1"/>
                </a:solidFill>
              </a:rPr>
              <a:t>. </a:t>
            </a:r>
          </a:p>
          <a:p>
            <a:pPr algn="just"/>
            <a:r>
              <a:rPr lang="ru-RU" b="1" dirty="0">
                <a:solidFill>
                  <a:schemeClr val="bg1"/>
                </a:solidFill>
              </a:rPr>
              <a:t>Теперь представьте, как этот объем </a:t>
            </a:r>
            <a:r>
              <a:rPr lang="ru-RU" b="1" dirty="0" err="1">
                <a:solidFill>
                  <a:schemeClr val="bg1"/>
                </a:solidFill>
              </a:rPr>
              <a:t>компактификационного</a:t>
            </a:r>
            <a:r>
              <a:rPr lang="ru-RU" b="1" dirty="0">
                <a:solidFill>
                  <a:schemeClr val="bg1"/>
                </a:solidFill>
              </a:rPr>
              <a:t> огня в атомах, молекулах, в клеточках, которые состоят из атомов, молекул, сказывается на нижестоящей вселенной и на окружающее вокруг нас. Если компактификация огня – это ещё и объем синтеза, который может повлиять на окружающее - изменись сам, и тысячи изменятся. </a:t>
            </a:r>
          </a:p>
          <a:p>
            <a:pPr algn="just"/>
            <a:endParaRPr lang="ru-RU" b="1" dirty="0">
              <a:solidFill>
                <a:schemeClr val="bg1"/>
              </a:solidFill>
            </a:endParaRPr>
          </a:p>
          <a:p>
            <a:pPr algn="just"/>
            <a:r>
              <a:rPr lang="ru-RU" sz="1600" b="1" i="1" dirty="0">
                <a:solidFill>
                  <a:schemeClr val="bg1"/>
                </a:solidFill>
                <a:cs typeface="Aharoni" pitchFamily="2" charset="-79"/>
              </a:rPr>
              <a:t>Учение Синтеза, 1 Синтез Фа, Киев, 2005 г.</a:t>
            </a:r>
            <a:endParaRPr lang="ru-RU" sz="1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935790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Владимир\Desktop\when_i_think_of_you_by_k_i_mm_i_e-d6t9byw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539552" y="620688"/>
            <a:ext cx="7920880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>
                <a:solidFill>
                  <a:schemeClr val="bg1"/>
                </a:solidFill>
              </a:rPr>
              <a:t>	</a:t>
            </a:r>
            <a:r>
              <a:rPr lang="ru-RU" sz="2000" b="1" dirty="0">
                <a:solidFill>
                  <a:schemeClr val="bg1"/>
                </a:solidFill>
              </a:rPr>
              <a:t>Вот, в 1999 году, почему мы победили, планета должна была погибнуть вместе с человечеством, могла, майя и некоторые другие говорили, что должна была погибнуть. Мы приняли огонь Отца Метагалактики в 1998 году,  нам это удалось, и этим огнем мы помахали всем сущностям планеты и сказали: а мы в Метагалактическом огне, не в планетарном. Это было наше ученическое действие, ответ  тем, кто заявлял, что мы должны погибнуть.</a:t>
            </a:r>
          </a:p>
          <a:p>
            <a:pPr algn="just"/>
            <a:r>
              <a:rPr lang="ru-RU" sz="2000" b="1" dirty="0">
                <a:solidFill>
                  <a:schemeClr val="bg1"/>
                </a:solidFill>
              </a:rPr>
              <a:t>	Так вот, накопление этого огня идет метагалактическим вариантом. Зачем? Чтобы человечество разъехалось потом по звёздам, планетам, системам и могло управлять любыми видами метагалактического огня, находясь там, и владея тем синтезом, которому вы научитесь здесь, на планете, и при этом, наша планета станет Солнцем. Мы сюда принесем огонь всех окружающих метагалактических звезд. </a:t>
            </a:r>
          </a:p>
          <a:p>
            <a:pPr algn="just"/>
            <a:endParaRPr lang="ru-RU" sz="2000" b="1" dirty="0">
              <a:solidFill>
                <a:schemeClr val="bg1"/>
              </a:solidFill>
            </a:endParaRPr>
          </a:p>
          <a:p>
            <a:pPr algn="just"/>
            <a:r>
              <a:rPr lang="ru-RU" sz="1600" b="1" i="1" dirty="0">
                <a:solidFill>
                  <a:schemeClr val="bg1"/>
                </a:solidFill>
                <a:cs typeface="Aharoni" pitchFamily="2" charset="-79"/>
              </a:rPr>
              <a:t>Учение Синтеза, 1 Синтез Фа, Киев, 2005 г.</a:t>
            </a:r>
            <a:endParaRPr lang="ru-RU" sz="1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603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Владимир\Desktop\when_i_think_of_you_by_k_i_mm_i_e-d6t9byw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395536" y="476672"/>
            <a:ext cx="8352928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chemeClr val="bg1"/>
                </a:solidFill>
              </a:rPr>
              <a:t>В 1872 году…  Блаватской и теософской группе Блаватской Учителя пятой расы: Мория, Кут Хуми, Павел  Венецианец – дали поручение, как ученикам, стяжать Образ Отца. То есть пятая раса подходила к завершению, и они, как ученики, должны были стяжать Образ Отца. </a:t>
            </a:r>
          </a:p>
          <a:p>
            <a:r>
              <a:rPr lang="ru-RU" b="1" dirty="0">
                <a:solidFill>
                  <a:schemeClr val="bg1"/>
                </a:solidFill>
              </a:rPr>
              <a:t>…группа теософов свое поручение, как чело, не исполнила. Это настолько оказалось серьёзным, …Учителя наказали за то, что они не исполнили их поручение. И в 1899 году Учителя вознеслись, то есть</a:t>
            </a:r>
          </a:p>
          <a:p>
            <a:r>
              <a:rPr lang="ru-RU" b="1" dirty="0">
                <a:solidFill>
                  <a:schemeClr val="bg1"/>
                </a:solidFill>
              </a:rPr>
              <a:t>они «вспыхнули» и ушли с физической реальности. Благодаря (мощному) </a:t>
            </a:r>
          </a:p>
          <a:p>
            <a:r>
              <a:rPr lang="ru-RU" b="1" dirty="0">
                <a:solidFill>
                  <a:schemeClr val="bg1"/>
                </a:solidFill>
              </a:rPr>
              <a:t>излучению, которое в этот момент возникло, человечество,  пятая раса сохранились и не ушли в разнос, как это было в Атлантиду. По идее пятая раса могла закончиться в конце 1899 года. То есть, сто лет так называемого чёрного или «железного века» мы проживали после ухода Учителей с 1899 по 1999 год.</a:t>
            </a:r>
          </a:p>
          <a:p>
            <a:pPr algn="just"/>
            <a:endParaRPr lang="ru-RU" b="1" dirty="0">
              <a:solidFill>
                <a:schemeClr val="bg1"/>
              </a:solidFill>
            </a:endParaRPr>
          </a:p>
          <a:p>
            <a:pPr algn="just"/>
            <a:r>
              <a:rPr lang="ru-RU" sz="1600" b="1" i="1" dirty="0">
                <a:solidFill>
                  <a:schemeClr val="bg1"/>
                </a:solidFill>
              </a:rPr>
              <a:t>	</a:t>
            </a:r>
          </a:p>
          <a:p>
            <a:pPr algn="just"/>
            <a:endParaRPr lang="ru-RU" sz="1600" b="1" i="1" dirty="0">
              <a:solidFill>
                <a:schemeClr val="bg1"/>
              </a:solidFill>
            </a:endParaRPr>
          </a:p>
          <a:p>
            <a:pPr algn="just"/>
            <a:r>
              <a:rPr lang="ru-RU" sz="1600" b="1" i="1" dirty="0">
                <a:solidFill>
                  <a:schemeClr val="bg1"/>
                </a:solidFill>
              </a:rPr>
              <a:t>1</a:t>
            </a:r>
            <a:r>
              <a:rPr lang="en-US" sz="1600" b="1" i="1" dirty="0">
                <a:solidFill>
                  <a:schemeClr val="bg1"/>
                </a:solidFill>
              </a:rPr>
              <a:t> </a:t>
            </a:r>
            <a:r>
              <a:rPr lang="ru-RU" sz="1600" b="1" i="1" dirty="0">
                <a:solidFill>
                  <a:schemeClr val="bg1"/>
                </a:solidFill>
              </a:rPr>
              <a:t>Синтез</a:t>
            </a:r>
            <a:r>
              <a:rPr lang="en-US" sz="1600" b="1" i="1" dirty="0">
                <a:solidFill>
                  <a:schemeClr val="bg1"/>
                </a:solidFill>
              </a:rPr>
              <a:t> </a:t>
            </a:r>
            <a:r>
              <a:rPr lang="ru-RU" sz="1600" b="1" i="1" dirty="0">
                <a:solidFill>
                  <a:schemeClr val="bg1"/>
                </a:solidFill>
              </a:rPr>
              <a:t>Огня</a:t>
            </a:r>
            <a:r>
              <a:rPr lang="en-US" sz="1600" b="1" i="1" dirty="0">
                <a:solidFill>
                  <a:schemeClr val="bg1"/>
                </a:solidFill>
              </a:rPr>
              <a:t> </a:t>
            </a:r>
            <a:r>
              <a:rPr lang="ru-RU" sz="1600" b="1" i="1" dirty="0">
                <a:solidFill>
                  <a:schemeClr val="bg1"/>
                </a:solidFill>
              </a:rPr>
              <a:t>«Рождение</a:t>
            </a:r>
            <a:r>
              <a:rPr lang="en-US" sz="1600" b="1" i="1" dirty="0">
                <a:solidFill>
                  <a:schemeClr val="bg1"/>
                </a:solidFill>
              </a:rPr>
              <a:t> </a:t>
            </a:r>
            <a:r>
              <a:rPr lang="ru-RU" sz="1600" b="1" i="1" dirty="0">
                <a:solidFill>
                  <a:schemeClr val="bg1"/>
                </a:solidFill>
              </a:rPr>
              <a:t>Свыше»</a:t>
            </a:r>
            <a:r>
              <a:rPr lang="en-US" sz="1600" b="1" i="1" dirty="0">
                <a:solidFill>
                  <a:schemeClr val="bg1"/>
                </a:solidFill>
              </a:rPr>
              <a:t> </a:t>
            </a:r>
            <a:r>
              <a:rPr lang="ru-RU" sz="1600" b="1" i="1" dirty="0">
                <a:solidFill>
                  <a:schemeClr val="bg1"/>
                </a:solidFill>
              </a:rPr>
              <a:t>В.</a:t>
            </a:r>
            <a:r>
              <a:rPr lang="en-US" sz="1600" b="1" i="1" dirty="0">
                <a:solidFill>
                  <a:schemeClr val="bg1"/>
                </a:solidFill>
              </a:rPr>
              <a:t> </a:t>
            </a:r>
            <a:r>
              <a:rPr lang="ru-RU" sz="1600" b="1" i="1" dirty="0">
                <a:solidFill>
                  <a:schemeClr val="bg1"/>
                </a:solidFill>
              </a:rPr>
              <a:t>Сердюк, Новосибирск, 09-10</a:t>
            </a:r>
            <a:r>
              <a:rPr lang="en-US" sz="1600" b="1" i="1" dirty="0">
                <a:solidFill>
                  <a:schemeClr val="bg1"/>
                </a:solidFill>
              </a:rPr>
              <a:t> </a:t>
            </a:r>
            <a:r>
              <a:rPr lang="ru-RU" sz="1600" b="1" i="1" dirty="0">
                <a:solidFill>
                  <a:schemeClr val="bg1"/>
                </a:solidFill>
              </a:rPr>
              <a:t>октября</a:t>
            </a:r>
            <a:r>
              <a:rPr lang="en-US" sz="1600" b="1" i="1" dirty="0">
                <a:solidFill>
                  <a:schemeClr val="bg1"/>
                </a:solidFill>
              </a:rPr>
              <a:t> </a:t>
            </a:r>
            <a:r>
              <a:rPr lang="ru-RU" sz="1600" b="1" i="1" dirty="0">
                <a:solidFill>
                  <a:schemeClr val="bg1"/>
                </a:solidFill>
              </a:rPr>
              <a:t>2010</a:t>
            </a:r>
          </a:p>
          <a:p>
            <a:pPr algn="just"/>
            <a:endParaRPr lang="ru-RU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413717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Владимир\Desktop\when_i_think_of_you_by_k_i_mm_i_e-d6t9byw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5168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539552" y="620688"/>
            <a:ext cx="7992888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>
                <a:solidFill>
                  <a:schemeClr val="bg1"/>
                </a:solidFill>
              </a:rPr>
              <a:t>… нам</a:t>
            </a:r>
            <a:r>
              <a:rPr lang="en-US" b="1" dirty="0">
                <a:solidFill>
                  <a:schemeClr val="bg1"/>
                </a:solidFill>
              </a:rPr>
              <a:t> </a:t>
            </a:r>
            <a:r>
              <a:rPr lang="ru-RU" b="1" dirty="0">
                <a:solidFill>
                  <a:schemeClr val="bg1"/>
                </a:solidFill>
              </a:rPr>
              <a:t>удалось добиться</a:t>
            </a:r>
            <a:r>
              <a:rPr lang="en-US" b="1" dirty="0">
                <a:solidFill>
                  <a:schemeClr val="bg1"/>
                </a:solidFill>
              </a:rPr>
              <a:t> </a:t>
            </a:r>
            <a:r>
              <a:rPr lang="ru-RU" b="1" dirty="0">
                <a:solidFill>
                  <a:schemeClr val="bg1"/>
                </a:solidFill>
              </a:rPr>
              <a:t>простой</a:t>
            </a:r>
            <a:r>
              <a:rPr lang="en-US" b="1" dirty="0">
                <a:solidFill>
                  <a:schemeClr val="bg1"/>
                </a:solidFill>
              </a:rPr>
              <a:t> </a:t>
            </a:r>
            <a:r>
              <a:rPr lang="ru-RU" b="1" dirty="0">
                <a:solidFill>
                  <a:schemeClr val="bg1"/>
                </a:solidFill>
              </a:rPr>
              <a:t>вещи,</a:t>
            </a:r>
            <a:r>
              <a:rPr lang="en-US" b="1" dirty="0">
                <a:solidFill>
                  <a:schemeClr val="bg1"/>
                </a:solidFill>
              </a:rPr>
              <a:t> </a:t>
            </a:r>
            <a:r>
              <a:rPr lang="ru-RU" b="1" dirty="0">
                <a:solidFill>
                  <a:schemeClr val="bg1"/>
                </a:solidFill>
              </a:rPr>
              <a:t>что</a:t>
            </a:r>
            <a:r>
              <a:rPr lang="en-US" b="1" dirty="0">
                <a:solidFill>
                  <a:schemeClr val="bg1"/>
                </a:solidFill>
              </a:rPr>
              <a:t> </a:t>
            </a:r>
            <a:r>
              <a:rPr lang="ru-RU" b="1" dirty="0">
                <a:solidFill>
                  <a:schemeClr val="bg1"/>
                </a:solidFill>
              </a:rPr>
              <a:t>все</a:t>
            </a:r>
            <a:r>
              <a:rPr lang="en-US" b="1" dirty="0">
                <a:solidFill>
                  <a:schemeClr val="bg1"/>
                </a:solidFill>
              </a:rPr>
              <a:t> </a:t>
            </a:r>
            <a:r>
              <a:rPr lang="ru-RU" b="1" dirty="0">
                <a:solidFill>
                  <a:schemeClr val="bg1"/>
                </a:solidFill>
              </a:rPr>
              <a:t>младенцы,</a:t>
            </a:r>
            <a:r>
              <a:rPr lang="en-US" b="1" dirty="0">
                <a:solidFill>
                  <a:schemeClr val="bg1"/>
                </a:solidFill>
              </a:rPr>
              <a:t> </a:t>
            </a:r>
            <a:r>
              <a:rPr lang="ru-RU" b="1" dirty="0">
                <a:solidFill>
                  <a:schemeClr val="bg1"/>
                </a:solidFill>
              </a:rPr>
              <a:t>которые</a:t>
            </a:r>
            <a:r>
              <a:rPr lang="en-US" b="1" dirty="0">
                <a:solidFill>
                  <a:schemeClr val="bg1"/>
                </a:solidFill>
              </a:rPr>
              <a:t> </a:t>
            </a:r>
            <a:r>
              <a:rPr lang="ru-RU" b="1" dirty="0">
                <a:solidFill>
                  <a:schemeClr val="bg1"/>
                </a:solidFill>
              </a:rPr>
              <a:t>сейчас рождаются,</a:t>
            </a:r>
            <a:r>
              <a:rPr lang="en-US" b="1" dirty="0">
                <a:solidFill>
                  <a:schemeClr val="bg1"/>
                </a:solidFill>
              </a:rPr>
              <a:t> </a:t>
            </a:r>
            <a:r>
              <a:rPr lang="ru-RU" b="1" dirty="0">
                <a:solidFill>
                  <a:schemeClr val="bg1"/>
                </a:solidFill>
              </a:rPr>
              <a:t>они</a:t>
            </a:r>
            <a:r>
              <a:rPr lang="en-US" b="1" dirty="0">
                <a:solidFill>
                  <a:schemeClr val="bg1"/>
                </a:solidFill>
              </a:rPr>
              <a:t> </a:t>
            </a:r>
            <a:r>
              <a:rPr lang="ru-RU" b="1" dirty="0" err="1">
                <a:solidFill>
                  <a:schemeClr val="bg1"/>
                </a:solidFill>
              </a:rPr>
              <a:t>восьмеричны</a:t>
            </a:r>
            <a:r>
              <a:rPr lang="ru-RU" b="1" dirty="0">
                <a:solidFill>
                  <a:schemeClr val="bg1"/>
                </a:solidFill>
              </a:rPr>
              <a:t>,</a:t>
            </a:r>
            <a:r>
              <a:rPr lang="en-US" b="1" dirty="0">
                <a:solidFill>
                  <a:schemeClr val="bg1"/>
                </a:solidFill>
              </a:rPr>
              <a:t> </a:t>
            </a:r>
            <a:r>
              <a:rPr lang="ru-RU" b="1" dirty="0">
                <a:solidFill>
                  <a:schemeClr val="bg1"/>
                </a:solidFill>
              </a:rPr>
              <a:t>а</a:t>
            </a:r>
            <a:r>
              <a:rPr lang="en-US" b="1" dirty="0">
                <a:solidFill>
                  <a:schemeClr val="bg1"/>
                </a:solidFill>
              </a:rPr>
              <a:t> </a:t>
            </a:r>
            <a:r>
              <a:rPr lang="ru-RU" b="1" dirty="0" err="1">
                <a:solidFill>
                  <a:schemeClr val="bg1"/>
                </a:solidFill>
              </a:rPr>
              <a:t>восьмерица</a:t>
            </a:r>
            <a:r>
              <a:rPr lang="en-US" b="1" dirty="0">
                <a:solidFill>
                  <a:schemeClr val="bg1"/>
                </a:solidFill>
              </a:rPr>
              <a:t> </a:t>
            </a:r>
            <a:r>
              <a:rPr lang="ru-RU" b="1" dirty="0">
                <a:solidFill>
                  <a:schemeClr val="bg1"/>
                </a:solidFill>
              </a:rPr>
              <a:t>включает</a:t>
            </a:r>
            <a:r>
              <a:rPr lang="en-US" b="1" dirty="0">
                <a:solidFill>
                  <a:schemeClr val="bg1"/>
                </a:solidFill>
              </a:rPr>
              <a:t> </a:t>
            </a:r>
            <a:r>
              <a:rPr lang="ru-RU" b="1" dirty="0">
                <a:solidFill>
                  <a:schemeClr val="bg1"/>
                </a:solidFill>
              </a:rPr>
              <a:t>обязательно Образ</a:t>
            </a:r>
            <a:r>
              <a:rPr lang="en-US" b="1" dirty="0">
                <a:solidFill>
                  <a:schemeClr val="bg1"/>
                </a:solidFill>
              </a:rPr>
              <a:t> </a:t>
            </a:r>
            <a:r>
              <a:rPr lang="ru-RU" b="1" dirty="0">
                <a:solidFill>
                  <a:schemeClr val="bg1"/>
                </a:solidFill>
              </a:rPr>
              <a:t>Отца,</a:t>
            </a:r>
            <a:r>
              <a:rPr lang="en-US" b="1" dirty="0">
                <a:solidFill>
                  <a:schemeClr val="bg1"/>
                </a:solidFill>
              </a:rPr>
              <a:t> </a:t>
            </a:r>
            <a:r>
              <a:rPr lang="ru-RU" b="1" dirty="0">
                <a:solidFill>
                  <a:schemeClr val="bg1"/>
                </a:solidFill>
              </a:rPr>
              <a:t>Слово</a:t>
            </a:r>
            <a:r>
              <a:rPr lang="en-US" b="1" dirty="0">
                <a:solidFill>
                  <a:schemeClr val="bg1"/>
                </a:solidFill>
              </a:rPr>
              <a:t> </a:t>
            </a:r>
            <a:r>
              <a:rPr lang="ru-RU" b="1" dirty="0">
                <a:solidFill>
                  <a:schemeClr val="bg1"/>
                </a:solidFill>
              </a:rPr>
              <a:t>Отца,</a:t>
            </a:r>
            <a:r>
              <a:rPr lang="en-US" b="1" dirty="0">
                <a:solidFill>
                  <a:schemeClr val="bg1"/>
                </a:solidFill>
              </a:rPr>
              <a:t> </a:t>
            </a:r>
            <a:r>
              <a:rPr lang="ru-RU" b="1" dirty="0">
                <a:solidFill>
                  <a:schemeClr val="bg1"/>
                </a:solidFill>
              </a:rPr>
              <a:t>Душу,</a:t>
            </a:r>
            <a:r>
              <a:rPr lang="en-US" b="1" dirty="0">
                <a:solidFill>
                  <a:schemeClr val="bg1"/>
                </a:solidFill>
              </a:rPr>
              <a:t> </a:t>
            </a:r>
            <a:r>
              <a:rPr lang="ru-RU" b="1" dirty="0">
                <a:solidFill>
                  <a:schemeClr val="bg1"/>
                </a:solidFill>
              </a:rPr>
              <a:t>то</a:t>
            </a:r>
            <a:r>
              <a:rPr lang="en-US" b="1" dirty="0">
                <a:solidFill>
                  <a:schemeClr val="bg1"/>
                </a:solidFill>
              </a:rPr>
              <a:t> </a:t>
            </a:r>
            <a:r>
              <a:rPr lang="ru-RU" b="1" dirty="0">
                <a:solidFill>
                  <a:schemeClr val="bg1"/>
                </a:solidFill>
              </a:rPr>
              <a:t>есть</a:t>
            </a:r>
            <a:r>
              <a:rPr lang="en-US" b="1" dirty="0">
                <a:solidFill>
                  <a:schemeClr val="bg1"/>
                </a:solidFill>
              </a:rPr>
              <a:t> </a:t>
            </a:r>
            <a:r>
              <a:rPr lang="ru-RU" b="1" dirty="0">
                <a:solidFill>
                  <a:schemeClr val="bg1"/>
                </a:solidFill>
              </a:rPr>
              <a:t>первые</a:t>
            </a:r>
            <a:r>
              <a:rPr lang="en-US" b="1" dirty="0">
                <a:solidFill>
                  <a:schemeClr val="bg1"/>
                </a:solidFill>
              </a:rPr>
              <a:t> </a:t>
            </a:r>
            <a:r>
              <a:rPr lang="ru-RU" b="1" dirty="0">
                <a:solidFill>
                  <a:schemeClr val="bg1"/>
                </a:solidFill>
              </a:rPr>
              <a:t>восемь</a:t>
            </a:r>
            <a:r>
              <a:rPr lang="en-US" b="1" dirty="0">
                <a:solidFill>
                  <a:schemeClr val="bg1"/>
                </a:solidFill>
              </a:rPr>
              <a:t> </a:t>
            </a:r>
            <a:r>
              <a:rPr lang="ru-RU" b="1" dirty="0">
                <a:solidFill>
                  <a:schemeClr val="bg1"/>
                </a:solidFill>
              </a:rPr>
              <a:t>частей. </a:t>
            </a:r>
            <a:r>
              <a:rPr 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Это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значит,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что</a:t>
            </a:r>
          </a:p>
          <a:p>
            <a:pPr algn="just"/>
            <a:r>
              <a:rPr 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сменится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одно-два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поколения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населения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планеты,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принципе на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планете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вырастут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младенцы,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которые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сейчас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есть.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20–30</a:t>
            </a:r>
            <a:r>
              <a:rPr 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лет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смена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поколений</a:t>
            </a:r>
            <a:r>
              <a:rPr lang="ru-RU" b="1" dirty="0">
                <a:solidFill>
                  <a:schemeClr val="bg1"/>
                </a:solidFill>
              </a:rPr>
              <a:t>.</a:t>
            </a:r>
            <a:r>
              <a:rPr lang="en-US" b="1" dirty="0">
                <a:solidFill>
                  <a:schemeClr val="bg1"/>
                </a:solidFill>
              </a:rPr>
              <a:t> </a:t>
            </a:r>
            <a:endParaRPr lang="ru-RU" b="1" dirty="0">
              <a:solidFill>
                <a:schemeClr val="bg1"/>
              </a:solidFill>
            </a:endParaRPr>
          </a:p>
          <a:p>
            <a:pPr algn="just"/>
            <a:r>
              <a:rPr lang="ru-RU" b="1" dirty="0">
                <a:solidFill>
                  <a:schemeClr val="bg1"/>
                </a:solidFill>
              </a:rPr>
              <a:t>Поэтому</a:t>
            </a:r>
            <a:r>
              <a:rPr lang="en-US" b="1" dirty="0">
                <a:solidFill>
                  <a:schemeClr val="bg1"/>
                </a:solidFill>
              </a:rPr>
              <a:t> </a:t>
            </a:r>
            <a:r>
              <a:rPr lang="ru-RU" b="1" dirty="0">
                <a:solidFill>
                  <a:schemeClr val="bg1"/>
                </a:solidFill>
              </a:rPr>
              <a:t>20-30</a:t>
            </a:r>
            <a:r>
              <a:rPr lang="en-US" b="1" dirty="0">
                <a:solidFill>
                  <a:schemeClr val="bg1"/>
                </a:solidFill>
              </a:rPr>
              <a:t> </a:t>
            </a:r>
            <a:r>
              <a:rPr lang="ru-RU" b="1" dirty="0">
                <a:solidFill>
                  <a:schemeClr val="bg1"/>
                </a:solidFill>
              </a:rPr>
              <a:t>лет</a:t>
            </a:r>
            <a:r>
              <a:rPr lang="en-US" b="1" dirty="0">
                <a:solidFill>
                  <a:schemeClr val="bg1"/>
                </a:solidFill>
              </a:rPr>
              <a:t> </a:t>
            </a:r>
            <a:r>
              <a:rPr lang="ru-RU" b="1" dirty="0">
                <a:solidFill>
                  <a:schemeClr val="bg1"/>
                </a:solidFill>
              </a:rPr>
              <a:t>отдано</a:t>
            </a:r>
            <a:r>
              <a:rPr lang="en-US" b="1" dirty="0">
                <a:solidFill>
                  <a:schemeClr val="bg1"/>
                </a:solidFill>
              </a:rPr>
              <a:t> </a:t>
            </a:r>
            <a:r>
              <a:rPr lang="ru-RU" b="1" dirty="0">
                <a:solidFill>
                  <a:schemeClr val="bg1"/>
                </a:solidFill>
              </a:rPr>
              <a:t>на</a:t>
            </a:r>
            <a:r>
              <a:rPr lang="en-US" b="1" dirty="0">
                <a:solidFill>
                  <a:schemeClr val="bg1"/>
                </a:solidFill>
              </a:rPr>
              <a:t> </a:t>
            </a:r>
            <a:r>
              <a:rPr lang="ru-RU" b="1" dirty="0">
                <a:solidFill>
                  <a:schemeClr val="bg1"/>
                </a:solidFill>
              </a:rPr>
              <a:t>перестройку</a:t>
            </a:r>
            <a:r>
              <a:rPr lang="en-US" b="1" dirty="0">
                <a:solidFill>
                  <a:schemeClr val="bg1"/>
                </a:solidFill>
              </a:rPr>
              <a:t> </a:t>
            </a:r>
            <a:r>
              <a:rPr lang="ru-RU" b="1" dirty="0">
                <a:solidFill>
                  <a:schemeClr val="bg1"/>
                </a:solidFill>
              </a:rPr>
              <a:t>планеты,</a:t>
            </a:r>
            <a:r>
              <a:rPr lang="en-US" b="1" dirty="0">
                <a:solidFill>
                  <a:schemeClr val="bg1"/>
                </a:solidFill>
              </a:rPr>
              <a:t> </a:t>
            </a:r>
            <a:r>
              <a:rPr lang="ru-RU" b="1" dirty="0">
                <a:solidFill>
                  <a:schemeClr val="bg1"/>
                </a:solidFill>
              </a:rPr>
              <a:t>когда эта</a:t>
            </a:r>
            <a:r>
              <a:rPr lang="en-US" b="1" dirty="0">
                <a:solidFill>
                  <a:schemeClr val="bg1"/>
                </a:solidFill>
              </a:rPr>
              <a:t> </a:t>
            </a:r>
            <a:r>
              <a:rPr lang="ru-RU" b="1" dirty="0">
                <a:solidFill>
                  <a:schemeClr val="bg1"/>
                </a:solidFill>
              </a:rPr>
              <a:t>перестройка</a:t>
            </a:r>
            <a:r>
              <a:rPr lang="en-US" b="1" dirty="0">
                <a:solidFill>
                  <a:schemeClr val="bg1"/>
                </a:solidFill>
              </a:rPr>
              <a:t> </a:t>
            </a:r>
            <a:r>
              <a:rPr lang="ru-RU" b="1" dirty="0">
                <a:solidFill>
                  <a:schemeClr val="bg1"/>
                </a:solidFill>
              </a:rPr>
              <a:t>завершится,</a:t>
            </a:r>
            <a:r>
              <a:rPr lang="en-US" b="1" dirty="0">
                <a:solidFill>
                  <a:schemeClr val="bg1"/>
                </a:solidFill>
              </a:rPr>
              <a:t> </a:t>
            </a:r>
            <a:r>
              <a:rPr lang="ru-RU" b="1" dirty="0">
                <a:solidFill>
                  <a:schemeClr val="bg1"/>
                </a:solidFill>
              </a:rPr>
              <a:t>условия,</a:t>
            </a:r>
            <a:r>
              <a:rPr lang="en-US" b="1" dirty="0">
                <a:solidFill>
                  <a:schemeClr val="bg1"/>
                </a:solidFill>
              </a:rPr>
              <a:t> </a:t>
            </a:r>
            <a:r>
              <a:rPr lang="ru-RU" b="1" dirty="0">
                <a:solidFill>
                  <a:schemeClr val="bg1"/>
                </a:solidFill>
              </a:rPr>
              <a:t>которые</a:t>
            </a:r>
            <a:r>
              <a:rPr lang="en-US" b="1" dirty="0">
                <a:solidFill>
                  <a:schemeClr val="bg1"/>
                </a:solidFill>
              </a:rPr>
              <a:t> </a:t>
            </a:r>
            <a:r>
              <a:rPr lang="ru-RU" b="1" dirty="0">
                <a:solidFill>
                  <a:schemeClr val="bg1"/>
                </a:solidFill>
              </a:rPr>
              <a:t>сложатся</a:t>
            </a:r>
            <a:r>
              <a:rPr lang="en-US" b="1" dirty="0">
                <a:solidFill>
                  <a:schemeClr val="bg1"/>
                </a:solidFill>
              </a:rPr>
              <a:t> </a:t>
            </a:r>
            <a:r>
              <a:rPr lang="ru-RU" b="1" dirty="0">
                <a:solidFill>
                  <a:schemeClr val="bg1"/>
                </a:solidFill>
              </a:rPr>
              <a:t>на планете,</a:t>
            </a:r>
            <a:r>
              <a:rPr lang="en-US" b="1" dirty="0">
                <a:solidFill>
                  <a:schemeClr val="bg1"/>
                </a:solidFill>
              </a:rPr>
              <a:t> </a:t>
            </a:r>
            <a:r>
              <a:rPr lang="ru-RU" b="1" dirty="0">
                <a:solidFill>
                  <a:schemeClr val="bg1"/>
                </a:solidFill>
              </a:rPr>
              <a:t>будут</a:t>
            </a:r>
            <a:r>
              <a:rPr lang="en-US" b="1" dirty="0">
                <a:solidFill>
                  <a:schemeClr val="bg1"/>
                </a:solidFill>
              </a:rPr>
              <a:t> </a:t>
            </a:r>
            <a:r>
              <a:rPr lang="ru-RU" b="1" dirty="0">
                <a:solidFill>
                  <a:schemeClr val="bg1"/>
                </a:solidFill>
              </a:rPr>
              <a:t>иными,</a:t>
            </a:r>
            <a:r>
              <a:rPr lang="en-US" b="1" dirty="0">
                <a:solidFill>
                  <a:schemeClr val="bg1"/>
                </a:solidFill>
              </a:rPr>
              <a:t> </a:t>
            </a:r>
            <a:r>
              <a:rPr lang="ru-RU" b="1" dirty="0">
                <a:solidFill>
                  <a:schemeClr val="bg1"/>
                </a:solidFill>
              </a:rPr>
              <a:t>чем</a:t>
            </a:r>
            <a:r>
              <a:rPr lang="en-US" b="1" dirty="0">
                <a:solidFill>
                  <a:schemeClr val="bg1"/>
                </a:solidFill>
              </a:rPr>
              <a:t> </a:t>
            </a:r>
            <a:r>
              <a:rPr lang="ru-RU" b="1" dirty="0">
                <a:solidFill>
                  <a:schemeClr val="bg1"/>
                </a:solidFill>
              </a:rPr>
              <a:t>даже</a:t>
            </a:r>
            <a:r>
              <a:rPr lang="en-US" b="1" dirty="0">
                <a:solidFill>
                  <a:schemeClr val="bg1"/>
                </a:solidFill>
              </a:rPr>
              <a:t> </a:t>
            </a:r>
            <a:r>
              <a:rPr lang="ru-RU" b="1" dirty="0">
                <a:solidFill>
                  <a:schemeClr val="bg1"/>
                </a:solidFill>
              </a:rPr>
              <a:t>те,</a:t>
            </a:r>
            <a:r>
              <a:rPr lang="en-US" b="1" dirty="0">
                <a:solidFill>
                  <a:schemeClr val="bg1"/>
                </a:solidFill>
              </a:rPr>
              <a:t> </a:t>
            </a:r>
            <a:r>
              <a:rPr lang="ru-RU" b="1" dirty="0">
                <a:solidFill>
                  <a:schemeClr val="bg1"/>
                </a:solidFill>
              </a:rPr>
              <a:t>которые</a:t>
            </a:r>
            <a:r>
              <a:rPr lang="en-US" b="1" dirty="0">
                <a:solidFill>
                  <a:schemeClr val="bg1"/>
                </a:solidFill>
              </a:rPr>
              <a:t> </a:t>
            </a:r>
            <a:r>
              <a:rPr lang="ru-RU" b="1" dirty="0">
                <a:solidFill>
                  <a:schemeClr val="bg1"/>
                </a:solidFill>
              </a:rPr>
              <a:t>мы</a:t>
            </a:r>
            <a:r>
              <a:rPr lang="en-US" b="1" dirty="0">
                <a:solidFill>
                  <a:schemeClr val="bg1"/>
                </a:solidFill>
              </a:rPr>
              <a:t> </a:t>
            </a:r>
            <a:r>
              <a:rPr lang="ru-RU" b="1" dirty="0">
                <a:solidFill>
                  <a:schemeClr val="bg1"/>
                </a:solidFill>
              </a:rPr>
              <a:t>сейчас</a:t>
            </a:r>
            <a:r>
              <a:rPr lang="en-US" b="1" dirty="0">
                <a:solidFill>
                  <a:schemeClr val="bg1"/>
                </a:solidFill>
              </a:rPr>
              <a:t> </a:t>
            </a:r>
            <a:r>
              <a:rPr lang="ru-RU" b="1" dirty="0">
                <a:solidFill>
                  <a:schemeClr val="bg1"/>
                </a:solidFill>
              </a:rPr>
              <a:t>имеем.</a:t>
            </a:r>
            <a:r>
              <a:rPr lang="en-US" b="1" dirty="0">
                <a:solidFill>
                  <a:schemeClr val="bg1"/>
                </a:solidFill>
              </a:rPr>
              <a:t> </a:t>
            </a:r>
            <a:endParaRPr lang="ru-RU" b="1" dirty="0">
              <a:solidFill>
                <a:schemeClr val="bg1"/>
              </a:solidFill>
            </a:endParaRPr>
          </a:p>
          <a:p>
            <a:pPr algn="just"/>
            <a:endParaRPr lang="ru-RU" b="1" dirty="0">
              <a:solidFill>
                <a:schemeClr val="bg1"/>
              </a:solidFill>
            </a:endParaRPr>
          </a:p>
          <a:p>
            <a:pPr algn="just"/>
            <a:r>
              <a:rPr lang="ru-RU" sz="1600" b="1" i="1" dirty="0">
                <a:solidFill>
                  <a:schemeClr val="bg1"/>
                </a:solidFill>
              </a:rPr>
              <a:t>1</a:t>
            </a:r>
            <a:r>
              <a:rPr lang="en-US" sz="1600" b="1" i="1" dirty="0">
                <a:solidFill>
                  <a:schemeClr val="bg1"/>
                </a:solidFill>
              </a:rPr>
              <a:t> </a:t>
            </a:r>
            <a:r>
              <a:rPr lang="ru-RU" sz="1600" b="1" i="1" dirty="0">
                <a:solidFill>
                  <a:schemeClr val="bg1"/>
                </a:solidFill>
              </a:rPr>
              <a:t>Синтез</a:t>
            </a:r>
            <a:r>
              <a:rPr lang="en-US" sz="1600" b="1" i="1" dirty="0">
                <a:solidFill>
                  <a:schemeClr val="bg1"/>
                </a:solidFill>
              </a:rPr>
              <a:t> </a:t>
            </a:r>
            <a:r>
              <a:rPr lang="ru-RU" sz="1600" b="1" i="1" dirty="0">
                <a:solidFill>
                  <a:schemeClr val="bg1"/>
                </a:solidFill>
              </a:rPr>
              <a:t>Огня</a:t>
            </a:r>
            <a:r>
              <a:rPr lang="en-US" sz="1600" b="1" i="1" dirty="0">
                <a:solidFill>
                  <a:schemeClr val="bg1"/>
                </a:solidFill>
              </a:rPr>
              <a:t> </a:t>
            </a:r>
            <a:r>
              <a:rPr lang="ru-RU" sz="1600" b="1" i="1" dirty="0">
                <a:solidFill>
                  <a:schemeClr val="bg1"/>
                </a:solidFill>
              </a:rPr>
              <a:t>«Рождение</a:t>
            </a:r>
            <a:r>
              <a:rPr lang="en-US" sz="1600" b="1" i="1" dirty="0">
                <a:solidFill>
                  <a:schemeClr val="bg1"/>
                </a:solidFill>
              </a:rPr>
              <a:t> </a:t>
            </a:r>
            <a:r>
              <a:rPr lang="ru-RU" sz="1600" b="1" i="1" dirty="0">
                <a:solidFill>
                  <a:schemeClr val="bg1"/>
                </a:solidFill>
              </a:rPr>
              <a:t>Свыше»</a:t>
            </a:r>
            <a:r>
              <a:rPr lang="en-US" sz="1600" b="1" i="1" dirty="0">
                <a:solidFill>
                  <a:schemeClr val="bg1"/>
                </a:solidFill>
              </a:rPr>
              <a:t> </a:t>
            </a:r>
            <a:r>
              <a:rPr lang="ru-RU" sz="1600" b="1" i="1" dirty="0">
                <a:solidFill>
                  <a:schemeClr val="bg1"/>
                </a:solidFill>
              </a:rPr>
              <a:t>В.</a:t>
            </a:r>
            <a:r>
              <a:rPr lang="en-US" sz="1600" b="1" i="1" dirty="0">
                <a:solidFill>
                  <a:schemeClr val="bg1"/>
                </a:solidFill>
              </a:rPr>
              <a:t> </a:t>
            </a:r>
            <a:r>
              <a:rPr lang="ru-RU" sz="1600" b="1" i="1" dirty="0">
                <a:solidFill>
                  <a:schemeClr val="bg1"/>
                </a:solidFill>
              </a:rPr>
              <a:t>Сердюк, Новосибирск,	09-10</a:t>
            </a:r>
            <a:r>
              <a:rPr lang="en-US" sz="1600" b="1" i="1" dirty="0">
                <a:solidFill>
                  <a:schemeClr val="bg1"/>
                </a:solidFill>
              </a:rPr>
              <a:t> </a:t>
            </a:r>
            <a:r>
              <a:rPr lang="ru-RU" sz="1600" b="1" i="1" dirty="0">
                <a:solidFill>
                  <a:schemeClr val="bg1"/>
                </a:solidFill>
              </a:rPr>
              <a:t>октября</a:t>
            </a:r>
            <a:r>
              <a:rPr lang="en-US" sz="1600" b="1" i="1" dirty="0">
                <a:solidFill>
                  <a:schemeClr val="bg1"/>
                </a:solidFill>
              </a:rPr>
              <a:t> </a:t>
            </a:r>
            <a:r>
              <a:rPr lang="ru-RU" sz="1600" b="1" i="1" dirty="0">
                <a:solidFill>
                  <a:schemeClr val="bg1"/>
                </a:solidFill>
              </a:rPr>
              <a:t>2010</a:t>
            </a:r>
            <a:endParaRPr lang="ru-RU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55585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Владимир\Desktop\when_i_think_of_you_by_k_i_mm_i_e-d6t9byw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395536" y="289679"/>
            <a:ext cx="8352928" cy="62786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>
                <a:solidFill>
                  <a:schemeClr val="bg1"/>
                </a:solidFill>
              </a:rPr>
              <a:t>	В 1899 году решался вопрос: продолжит человечество развиваться или нет. Несколько Учителей  групповым усилием,  как сейчас говорят, вознеслись. Утвердили Образ Отца на физике. И благодаря этому человечество продолжило развиваться, отодвинув этот вопрос на 100 лет. </a:t>
            </a:r>
          </a:p>
          <a:p>
            <a:pPr algn="just"/>
            <a:r>
              <a:rPr lang="ru-RU" b="1" dirty="0">
                <a:solidFill>
                  <a:schemeClr val="bg1"/>
                </a:solidFill>
              </a:rPr>
              <a:t>Ибо ученики и человечество не смогли взять. И Учителя пожертвовали телами, присутствием на физическом плане. </a:t>
            </a:r>
          </a:p>
          <a:p>
            <a:pPr algn="just"/>
            <a:r>
              <a:rPr lang="ru-RU" b="1" dirty="0">
                <a:solidFill>
                  <a:schemeClr val="bg1"/>
                </a:solidFill>
              </a:rPr>
              <a:t>	И планета на сто лет вступила в период испытания: выдержит человечество и пойдет дальше или не выдержит. Это очень серьезно. Это мало кто публикует, с чем связан переход планеты, а вот с этим. Потому что Образа Отца на </a:t>
            </a:r>
            <a:r>
              <a:rPr lang="ru-RU" b="1" dirty="0" err="1">
                <a:solidFill>
                  <a:schemeClr val="bg1"/>
                </a:solidFill>
              </a:rPr>
              <a:t>адиплане</a:t>
            </a:r>
            <a:r>
              <a:rPr lang="ru-RU" b="1" dirty="0">
                <a:solidFill>
                  <a:schemeClr val="bg1"/>
                </a:solidFill>
              </a:rPr>
              <a:t> не было, и Блаватская публиковала, что он пустой.</a:t>
            </a:r>
          </a:p>
          <a:p>
            <a:pPr algn="just"/>
            <a:r>
              <a:rPr lang="ru-RU" b="1" dirty="0">
                <a:solidFill>
                  <a:schemeClr val="bg1"/>
                </a:solidFill>
              </a:rPr>
              <a:t>	 К концу 19-го века все смешалось на нашей планете. Учителя спасли ситуацию, пожертвовав собой, но понадобилось сто лет по Закону Отца. </a:t>
            </a:r>
          </a:p>
          <a:p>
            <a:pPr algn="just"/>
            <a:r>
              <a:rPr lang="ru-RU" b="1" dirty="0">
                <a:solidFill>
                  <a:schemeClr val="bg1"/>
                </a:solidFill>
              </a:rPr>
              <a:t>	 Сто лет прошло до 1999 года. Срок Отца закончился (на переход человечества). И возникает вопрос, а что дальше? И вот </a:t>
            </a:r>
            <a:r>
              <a:rPr lang="ru-RU" sz="2000" b="1" dirty="0">
                <a:solidFill>
                  <a:schemeClr val="bg1"/>
                </a:solidFill>
              </a:rPr>
              <a:t>11 августа 1999 года</a:t>
            </a:r>
            <a:r>
              <a:rPr lang="ru-RU" b="1" dirty="0">
                <a:solidFill>
                  <a:schemeClr val="bg1"/>
                </a:solidFill>
              </a:rPr>
              <a:t>, это была сложнейшая работа всей Иерархии и учеников. Сейчас только это можно публиковать открыто, а пока план Аватара Синтеза не внедрился на физику, мы даже не говорили об этом, объявлять нельзя было. </a:t>
            </a:r>
            <a:r>
              <a:rPr lang="ru-RU" sz="2000" b="1" dirty="0">
                <a:solidFill>
                  <a:schemeClr val="bg1"/>
                </a:solidFill>
              </a:rPr>
              <a:t>Восхождением нового Отца планеты эта карма была преодолена. </a:t>
            </a:r>
            <a:r>
              <a:rPr lang="ru-RU" b="1" dirty="0">
                <a:solidFill>
                  <a:schemeClr val="bg1"/>
                </a:solidFill>
              </a:rPr>
              <a:t>И тем, что мы на физическом плане стяжали новый Образ Отца и новые условия Отца и  Учение Синтеза, которое начало развертываться с 11 августа 1999 года - мы прошли и выжили.</a:t>
            </a:r>
          </a:p>
          <a:p>
            <a:pPr algn="just"/>
            <a:r>
              <a:rPr lang="ru-RU" b="1" dirty="0">
                <a:solidFill>
                  <a:schemeClr val="bg1"/>
                </a:solidFill>
              </a:rPr>
              <a:t>	</a:t>
            </a:r>
            <a:r>
              <a:rPr lang="ru-RU" sz="1600" b="1" i="1" dirty="0">
                <a:solidFill>
                  <a:schemeClr val="bg1"/>
                </a:solidFill>
              </a:rPr>
              <a:t>Санкт-Петербург, 1 синтез ФА, 2003г., часть 2</a:t>
            </a:r>
            <a:endParaRPr lang="ru-RU" sz="1600" i="1" dirty="0"/>
          </a:p>
        </p:txBody>
      </p:sp>
    </p:spTree>
    <p:extLst>
      <p:ext uri="{BB962C8B-B14F-4D97-AF65-F5344CB8AC3E}">
        <p14:creationId xmlns:p14="http://schemas.microsoft.com/office/powerpoint/2010/main" val="6307480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Владимир\Desktop\when_i_think_of_you_by_k_i_mm_i_e-d6t9byw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539552" y="404664"/>
            <a:ext cx="8064896" cy="5878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>
                <a:solidFill>
                  <a:schemeClr val="bg1"/>
                </a:solidFill>
              </a:rPr>
              <a:t>	Мы уже три года говорим - 11 августа мы все выдержали. Вернее, даже 10-го. 11 подтвердили, 10-го к вечеру. Мы выполнили условия Отца. Мы стяжали новый огонь глобальный, мы стяжали новый Образ Отца, преодолев нашу вселенскую ограниченность. </a:t>
            </a:r>
            <a:r>
              <a:rPr lang="ru-RU" b="1" dirty="0" err="1">
                <a:solidFill>
                  <a:schemeClr val="bg1"/>
                </a:solidFill>
              </a:rPr>
              <a:t>Вселенскость</a:t>
            </a:r>
            <a:r>
              <a:rPr lang="ru-RU" b="1" dirty="0">
                <a:solidFill>
                  <a:schemeClr val="bg1"/>
                </a:solidFill>
              </a:rPr>
              <a:t> – означает сознательность. Преодолели наше ограниченное сознание. И эта работа шла, если взять нашу школу, в нашем порученном аспекте с 1995 по 1999 год. </a:t>
            </a:r>
          </a:p>
          <a:p>
            <a:pPr algn="just"/>
            <a:r>
              <a:rPr lang="ru-RU" b="1" dirty="0">
                <a:solidFill>
                  <a:schemeClr val="bg1"/>
                </a:solidFill>
              </a:rPr>
              <a:t>	Поэтому то, что будет дальше публиковаться, соответствует новому Образу Отца, новому человечеству и новому плану развития планеты. </a:t>
            </a:r>
          </a:p>
          <a:p>
            <a:pPr algn="just"/>
            <a:r>
              <a:rPr lang="ru-RU" b="1" dirty="0">
                <a:solidFill>
                  <a:schemeClr val="bg1"/>
                </a:solidFill>
              </a:rPr>
              <a:t>	Мы смогли это взять только потому, что  вошли в аспект Отца.</a:t>
            </a:r>
          </a:p>
          <a:p>
            <a:pPr algn="just"/>
            <a:r>
              <a:rPr lang="ru-RU" b="1" dirty="0">
                <a:solidFill>
                  <a:schemeClr val="bg1"/>
                </a:solidFill>
              </a:rPr>
              <a:t>Изначально мы в школе всегда говорили, что было прямое поручение Отца, когда мы визуально перед Ним стояли, вот как перед вами. Он объяснил, что делать, начиная с практики магнита. И потом уже пошли все эти контакты. Контакты пошли через Учителя. Отец лишь дал поручение и поставил печать. А все остальное шло через Учителя Иерархии, или конкретно через Учителя Кут Хуми, который вел и занимался этой деятельностью, тоже по поручению Аватара Синтеза и Отца планеты. Это начальный план.</a:t>
            </a:r>
          </a:p>
          <a:p>
            <a:pPr algn="just"/>
            <a:r>
              <a:rPr lang="ru-RU" b="1" dirty="0">
                <a:solidFill>
                  <a:schemeClr val="bg1"/>
                </a:solidFill>
              </a:rPr>
              <a:t>	То, каким было человечество до 19-го века, в таком состоянии  и болталось до 1999 года  и  делало массу усилий, чтобы это преодолеть. </a:t>
            </a:r>
          </a:p>
          <a:p>
            <a:pPr algn="just"/>
            <a:endParaRPr lang="ru-RU" b="1" dirty="0">
              <a:solidFill>
                <a:schemeClr val="bg1"/>
              </a:solidFill>
            </a:endParaRPr>
          </a:p>
          <a:p>
            <a:pPr algn="just"/>
            <a:r>
              <a:rPr lang="ru-RU" sz="1600" b="1" i="1" dirty="0">
                <a:solidFill>
                  <a:schemeClr val="bg1"/>
                </a:solidFill>
              </a:rPr>
              <a:t>Санкт-Петербург, 1 синтез ФА, 2003г., часть 2</a:t>
            </a:r>
            <a:endParaRPr lang="ru-RU" sz="1600" i="1" dirty="0"/>
          </a:p>
          <a:p>
            <a:pPr algn="just"/>
            <a:endParaRPr lang="ru-RU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31447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Владимир\Desktop\when_i_think_of_you_by_k_i_mm_i_e-d6t9byw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539552" y="476672"/>
            <a:ext cx="7992888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>
                <a:solidFill>
                  <a:schemeClr val="bg1"/>
                </a:solidFill>
              </a:rPr>
              <a:t>…имейте эту информацию ввиду. Она</a:t>
            </a:r>
            <a:r>
              <a:rPr lang="en-US" b="1" dirty="0">
                <a:solidFill>
                  <a:schemeClr val="bg1"/>
                </a:solidFill>
              </a:rPr>
              <a:t> </a:t>
            </a:r>
            <a:r>
              <a:rPr lang="ru-RU" b="1" dirty="0">
                <a:solidFill>
                  <a:schemeClr val="bg1"/>
                </a:solidFill>
              </a:rPr>
              <a:t>очень</a:t>
            </a:r>
            <a:r>
              <a:rPr lang="en-US" b="1" dirty="0">
                <a:solidFill>
                  <a:schemeClr val="bg1"/>
                </a:solidFill>
              </a:rPr>
              <a:t> </a:t>
            </a:r>
            <a:r>
              <a:rPr lang="ru-RU" b="1" dirty="0">
                <a:solidFill>
                  <a:schemeClr val="bg1"/>
                </a:solidFill>
              </a:rPr>
              <a:t>полезна</a:t>
            </a:r>
            <a:r>
              <a:rPr lang="en-US" b="1" dirty="0">
                <a:solidFill>
                  <a:schemeClr val="bg1"/>
                </a:solidFill>
              </a:rPr>
              <a:t> </a:t>
            </a:r>
            <a:r>
              <a:rPr lang="ru-RU" b="1" dirty="0">
                <a:solidFill>
                  <a:schemeClr val="bg1"/>
                </a:solidFill>
              </a:rPr>
              <a:t>и</a:t>
            </a:r>
            <a:r>
              <a:rPr lang="en-US" b="1" dirty="0">
                <a:solidFill>
                  <a:schemeClr val="bg1"/>
                </a:solidFill>
              </a:rPr>
              <a:t> </a:t>
            </a:r>
            <a:r>
              <a:rPr lang="ru-RU" b="1" dirty="0">
                <a:solidFill>
                  <a:schemeClr val="bg1"/>
                </a:solidFill>
              </a:rPr>
              <a:t>открывает</a:t>
            </a:r>
            <a:r>
              <a:rPr lang="en-US" b="1" dirty="0">
                <a:solidFill>
                  <a:schemeClr val="bg1"/>
                </a:solidFill>
              </a:rPr>
              <a:t> </a:t>
            </a:r>
            <a:r>
              <a:rPr lang="ru-RU" b="1" dirty="0">
                <a:solidFill>
                  <a:schemeClr val="bg1"/>
                </a:solidFill>
              </a:rPr>
              <a:t>взгляд</a:t>
            </a:r>
            <a:r>
              <a:rPr lang="en-US" b="1" dirty="0">
                <a:solidFill>
                  <a:schemeClr val="bg1"/>
                </a:solidFill>
              </a:rPr>
              <a:t> </a:t>
            </a:r>
            <a:r>
              <a:rPr lang="ru-RU" b="1" dirty="0">
                <a:solidFill>
                  <a:schemeClr val="bg1"/>
                </a:solidFill>
              </a:rPr>
              <a:t>на</a:t>
            </a:r>
            <a:r>
              <a:rPr lang="en-US" b="1" dirty="0">
                <a:solidFill>
                  <a:schemeClr val="bg1"/>
                </a:solidFill>
              </a:rPr>
              <a:t> </a:t>
            </a:r>
            <a:r>
              <a:rPr lang="ru-RU" b="1" dirty="0">
                <a:solidFill>
                  <a:schemeClr val="bg1"/>
                </a:solidFill>
              </a:rPr>
              <a:t>многие вопросы,</a:t>
            </a:r>
            <a:r>
              <a:rPr lang="en-US" b="1" dirty="0">
                <a:solidFill>
                  <a:schemeClr val="bg1"/>
                </a:solidFill>
              </a:rPr>
              <a:t> </a:t>
            </a:r>
            <a:r>
              <a:rPr lang="ru-RU" b="1" dirty="0">
                <a:solidFill>
                  <a:schemeClr val="bg1"/>
                </a:solidFill>
              </a:rPr>
              <a:t>которые</a:t>
            </a:r>
            <a:r>
              <a:rPr lang="en-US" b="1" dirty="0">
                <a:solidFill>
                  <a:schemeClr val="bg1"/>
                </a:solidFill>
              </a:rPr>
              <a:t> </a:t>
            </a:r>
            <a:r>
              <a:rPr lang="ru-RU" b="1" dirty="0">
                <a:solidFill>
                  <a:schemeClr val="bg1"/>
                </a:solidFill>
              </a:rPr>
              <a:t>происходили</a:t>
            </a:r>
            <a:r>
              <a:rPr lang="en-US" b="1" dirty="0">
                <a:solidFill>
                  <a:schemeClr val="bg1"/>
                </a:solidFill>
              </a:rPr>
              <a:t> </a:t>
            </a:r>
            <a:r>
              <a:rPr lang="ru-RU" b="1" dirty="0">
                <a:solidFill>
                  <a:schemeClr val="bg1"/>
                </a:solidFill>
              </a:rPr>
              <a:t>на</a:t>
            </a:r>
            <a:r>
              <a:rPr lang="en-US" b="1" dirty="0">
                <a:solidFill>
                  <a:schemeClr val="bg1"/>
                </a:solidFill>
              </a:rPr>
              <a:t> </a:t>
            </a:r>
            <a:r>
              <a:rPr lang="ru-RU" b="1" dirty="0">
                <a:solidFill>
                  <a:schemeClr val="bg1"/>
                </a:solidFill>
              </a:rPr>
              <a:t>планете</a:t>
            </a:r>
            <a:r>
              <a:rPr lang="en-US" b="1" dirty="0">
                <a:solidFill>
                  <a:schemeClr val="bg1"/>
                </a:solidFill>
              </a:rPr>
              <a:t> </a:t>
            </a:r>
            <a:r>
              <a:rPr lang="ru-RU" b="1" dirty="0">
                <a:solidFill>
                  <a:schemeClr val="bg1"/>
                </a:solidFill>
              </a:rPr>
              <a:t>и</a:t>
            </a:r>
            <a:r>
              <a:rPr lang="en-US" b="1" dirty="0">
                <a:solidFill>
                  <a:schemeClr val="bg1"/>
                </a:solidFill>
              </a:rPr>
              <a:t> </a:t>
            </a:r>
            <a:r>
              <a:rPr lang="ru-RU" b="1" dirty="0">
                <a:solidFill>
                  <a:schemeClr val="bg1"/>
                </a:solidFill>
              </a:rPr>
              <a:t>вокруг,</a:t>
            </a:r>
            <a:r>
              <a:rPr lang="en-US" b="1" dirty="0">
                <a:solidFill>
                  <a:schemeClr val="bg1"/>
                </a:solidFill>
              </a:rPr>
              <a:t> </a:t>
            </a:r>
            <a:r>
              <a:rPr lang="ru-RU" b="1" dirty="0">
                <a:solidFill>
                  <a:schemeClr val="bg1"/>
                </a:solidFill>
              </a:rPr>
              <a:t>и</a:t>
            </a:r>
            <a:r>
              <a:rPr lang="en-US" b="1" dirty="0">
                <a:solidFill>
                  <a:schemeClr val="bg1"/>
                </a:solidFill>
              </a:rPr>
              <a:t> </a:t>
            </a:r>
            <a:r>
              <a:rPr lang="ru-RU" b="1" dirty="0">
                <a:solidFill>
                  <a:schemeClr val="bg1"/>
                </a:solidFill>
              </a:rPr>
              <a:t>на</a:t>
            </a:r>
            <a:r>
              <a:rPr lang="en-US" b="1" dirty="0">
                <a:solidFill>
                  <a:schemeClr val="bg1"/>
                </a:solidFill>
              </a:rPr>
              <a:t> </a:t>
            </a:r>
            <a:r>
              <a:rPr lang="ru-RU" b="1" dirty="0">
                <a:solidFill>
                  <a:schemeClr val="bg1"/>
                </a:solidFill>
              </a:rPr>
              <a:t>многие события,</a:t>
            </a:r>
            <a:r>
              <a:rPr lang="en-US" b="1" dirty="0">
                <a:solidFill>
                  <a:schemeClr val="bg1"/>
                </a:solidFill>
              </a:rPr>
              <a:t> </a:t>
            </a:r>
            <a:r>
              <a:rPr lang="ru-RU" b="1" dirty="0">
                <a:solidFill>
                  <a:schemeClr val="bg1"/>
                </a:solidFill>
              </a:rPr>
              <a:t>связанные</a:t>
            </a:r>
            <a:r>
              <a:rPr lang="en-US" b="1" dirty="0">
                <a:solidFill>
                  <a:schemeClr val="bg1"/>
                </a:solidFill>
              </a:rPr>
              <a:t> </a:t>
            </a:r>
            <a:r>
              <a:rPr lang="ru-RU" b="1" dirty="0">
                <a:solidFill>
                  <a:schemeClr val="bg1"/>
                </a:solidFill>
              </a:rPr>
              <a:t>с</a:t>
            </a:r>
            <a:r>
              <a:rPr lang="en-US" b="1" dirty="0">
                <a:solidFill>
                  <a:schemeClr val="bg1"/>
                </a:solidFill>
              </a:rPr>
              <a:t> </a:t>
            </a:r>
            <a:r>
              <a:rPr lang="ru-RU" b="1" dirty="0">
                <a:solidFill>
                  <a:schemeClr val="bg1"/>
                </a:solidFill>
              </a:rPr>
              <a:t>учениками,</a:t>
            </a:r>
            <a:r>
              <a:rPr lang="en-US" b="1" dirty="0">
                <a:solidFill>
                  <a:schemeClr val="bg1"/>
                </a:solidFill>
              </a:rPr>
              <a:t> </a:t>
            </a:r>
            <a:r>
              <a:rPr lang="ru-RU" b="1" dirty="0">
                <a:solidFill>
                  <a:schemeClr val="bg1"/>
                </a:solidFill>
              </a:rPr>
              <a:t>Учителями,</a:t>
            </a:r>
            <a:r>
              <a:rPr lang="en-US" b="1" dirty="0">
                <a:solidFill>
                  <a:schemeClr val="bg1"/>
                </a:solidFill>
              </a:rPr>
              <a:t> </a:t>
            </a:r>
            <a:r>
              <a:rPr lang="ru-RU" b="1" dirty="0">
                <a:solidFill>
                  <a:schemeClr val="bg1"/>
                </a:solidFill>
              </a:rPr>
              <a:t>и</a:t>
            </a:r>
            <a:r>
              <a:rPr lang="en-US" b="1" dirty="0">
                <a:solidFill>
                  <a:schemeClr val="bg1"/>
                </a:solidFill>
              </a:rPr>
              <a:t> </a:t>
            </a:r>
            <a:r>
              <a:rPr lang="ru-RU" b="1" dirty="0">
                <a:solidFill>
                  <a:schemeClr val="bg1"/>
                </a:solidFill>
              </a:rPr>
              <a:t>с</a:t>
            </a:r>
            <a:r>
              <a:rPr lang="en-US" b="1" dirty="0">
                <a:solidFill>
                  <a:schemeClr val="bg1"/>
                </a:solidFill>
              </a:rPr>
              <a:t> </a:t>
            </a:r>
            <a:r>
              <a:rPr lang="ru-RU" b="1" dirty="0">
                <a:solidFill>
                  <a:schemeClr val="bg1"/>
                </a:solidFill>
              </a:rPr>
              <a:t>нашей</a:t>
            </a:r>
            <a:r>
              <a:rPr lang="en-US" b="1" dirty="0">
                <a:solidFill>
                  <a:schemeClr val="bg1"/>
                </a:solidFill>
              </a:rPr>
              <a:t> </a:t>
            </a:r>
            <a:r>
              <a:rPr lang="ru-RU" b="1" dirty="0">
                <a:solidFill>
                  <a:schemeClr val="bg1"/>
                </a:solidFill>
              </a:rPr>
              <a:t>планетой.</a:t>
            </a:r>
          </a:p>
          <a:p>
            <a:pPr algn="just"/>
            <a:r>
              <a:rPr lang="ru-RU" sz="2000" b="1" dirty="0">
                <a:solidFill>
                  <a:schemeClr val="bg1"/>
                </a:solidFill>
              </a:rPr>
              <a:t>	Конкретно,</a:t>
            </a:r>
            <a:r>
              <a:rPr lang="en-US" sz="2000" b="1" dirty="0">
                <a:solidFill>
                  <a:schemeClr val="bg1"/>
                </a:solidFill>
              </a:rPr>
              <a:t> </a:t>
            </a:r>
            <a:r>
              <a:rPr lang="ru-RU" sz="2000" b="1" dirty="0">
                <a:solidFill>
                  <a:schemeClr val="bg1"/>
                </a:solidFill>
              </a:rPr>
              <a:t>11</a:t>
            </a:r>
            <a:r>
              <a:rPr lang="en-US" sz="2000" b="1" dirty="0">
                <a:solidFill>
                  <a:schemeClr val="bg1"/>
                </a:solidFill>
              </a:rPr>
              <a:t> </a:t>
            </a:r>
            <a:r>
              <a:rPr lang="ru-RU" sz="2000" b="1" dirty="0">
                <a:solidFill>
                  <a:schemeClr val="bg1"/>
                </a:solidFill>
              </a:rPr>
              <a:t>августа</a:t>
            </a:r>
            <a:r>
              <a:rPr lang="en-US" sz="2000" b="1" dirty="0">
                <a:solidFill>
                  <a:schemeClr val="bg1"/>
                </a:solidFill>
              </a:rPr>
              <a:t> </a:t>
            </a:r>
            <a:r>
              <a:rPr lang="ru-RU" sz="2000" b="1" dirty="0">
                <a:solidFill>
                  <a:schemeClr val="bg1"/>
                </a:solidFill>
              </a:rPr>
              <a:t>1999</a:t>
            </a:r>
            <a:r>
              <a:rPr lang="en-US" sz="2000" b="1" dirty="0">
                <a:solidFill>
                  <a:schemeClr val="bg1"/>
                </a:solidFill>
              </a:rPr>
              <a:t> </a:t>
            </a:r>
            <a:r>
              <a:rPr lang="ru-RU" sz="2000" b="1" dirty="0">
                <a:solidFill>
                  <a:schemeClr val="bg1"/>
                </a:solidFill>
              </a:rPr>
              <a:t>года</a:t>
            </a:r>
            <a:r>
              <a:rPr lang="en-US" sz="2000" b="1" dirty="0">
                <a:solidFill>
                  <a:schemeClr val="bg1"/>
                </a:solidFill>
              </a:rPr>
              <a:t> </a:t>
            </a:r>
            <a:r>
              <a:rPr lang="ru-RU" sz="2000" b="1" dirty="0">
                <a:solidFill>
                  <a:schemeClr val="bg1"/>
                </a:solidFill>
              </a:rPr>
              <a:t>было</a:t>
            </a:r>
            <a:r>
              <a:rPr lang="en-US" sz="2000" b="1" dirty="0">
                <a:solidFill>
                  <a:schemeClr val="bg1"/>
                </a:solidFill>
              </a:rPr>
              <a:t> </a:t>
            </a:r>
            <a:r>
              <a:rPr lang="ru-RU" sz="2000" b="1" dirty="0">
                <a:solidFill>
                  <a:schemeClr val="bg1"/>
                </a:solidFill>
              </a:rPr>
              <a:t>знаменитое</a:t>
            </a:r>
            <a:r>
              <a:rPr lang="en-US" sz="2000" b="1" dirty="0">
                <a:solidFill>
                  <a:schemeClr val="bg1"/>
                </a:solidFill>
              </a:rPr>
              <a:t> </a:t>
            </a:r>
            <a:r>
              <a:rPr lang="ru-RU" sz="2000" b="1" dirty="0">
                <a:solidFill>
                  <a:schemeClr val="bg1"/>
                </a:solidFill>
              </a:rPr>
              <a:t>противостояние планет.</a:t>
            </a:r>
            <a:r>
              <a:rPr lang="en-US" sz="2000" b="1" dirty="0">
                <a:solidFill>
                  <a:schemeClr val="bg1"/>
                </a:solidFill>
              </a:rPr>
              <a:t> </a:t>
            </a:r>
            <a:r>
              <a:rPr lang="ru-RU" sz="2000" b="1" dirty="0">
                <a:solidFill>
                  <a:schemeClr val="bg1"/>
                </a:solidFill>
              </a:rPr>
              <a:t>В</a:t>
            </a:r>
            <a:r>
              <a:rPr lang="en-US" sz="2000" b="1" dirty="0">
                <a:solidFill>
                  <a:schemeClr val="bg1"/>
                </a:solidFill>
              </a:rPr>
              <a:t> </a:t>
            </a:r>
            <a:r>
              <a:rPr lang="ru-RU" sz="2000" b="1" dirty="0">
                <a:solidFill>
                  <a:schemeClr val="bg1"/>
                </a:solidFill>
              </a:rPr>
              <a:t>этот</a:t>
            </a:r>
            <a:r>
              <a:rPr lang="en-US" sz="2000" b="1" dirty="0">
                <a:solidFill>
                  <a:schemeClr val="bg1"/>
                </a:solidFill>
              </a:rPr>
              <a:t> </a:t>
            </a:r>
            <a:r>
              <a:rPr lang="ru-RU" sz="2000" b="1" dirty="0">
                <a:solidFill>
                  <a:schemeClr val="bg1"/>
                </a:solidFill>
              </a:rPr>
              <a:t>момент</a:t>
            </a:r>
            <a:r>
              <a:rPr lang="en-US" sz="2000" b="1" dirty="0">
                <a:solidFill>
                  <a:schemeClr val="bg1"/>
                </a:solidFill>
              </a:rPr>
              <a:t> </a:t>
            </a:r>
            <a:r>
              <a:rPr lang="ru-RU" sz="2000" b="1" dirty="0">
                <a:solidFill>
                  <a:schemeClr val="bg1"/>
                </a:solidFill>
              </a:rPr>
              <a:t>Отец</a:t>
            </a:r>
            <a:r>
              <a:rPr lang="en-US" sz="2000" b="1" dirty="0">
                <a:solidFill>
                  <a:schemeClr val="bg1"/>
                </a:solidFill>
              </a:rPr>
              <a:t> </a:t>
            </a:r>
            <a:r>
              <a:rPr lang="ru-RU" sz="2000" b="1" dirty="0">
                <a:solidFill>
                  <a:schemeClr val="bg1"/>
                </a:solidFill>
              </a:rPr>
              <a:t>вернулся</a:t>
            </a:r>
            <a:r>
              <a:rPr lang="en-US" sz="2000" b="1" dirty="0">
                <a:solidFill>
                  <a:schemeClr val="bg1"/>
                </a:solidFill>
              </a:rPr>
              <a:t> </a:t>
            </a:r>
            <a:r>
              <a:rPr lang="ru-RU" sz="2000" b="1" dirty="0">
                <a:solidFill>
                  <a:schemeClr val="bg1"/>
                </a:solidFill>
              </a:rPr>
              <a:t>на</a:t>
            </a:r>
            <a:r>
              <a:rPr lang="en-US" sz="2000" b="1" dirty="0">
                <a:solidFill>
                  <a:schemeClr val="bg1"/>
                </a:solidFill>
              </a:rPr>
              <a:t> </a:t>
            </a:r>
            <a:r>
              <a:rPr lang="ru-RU" sz="2000" b="1" dirty="0">
                <a:solidFill>
                  <a:schemeClr val="bg1"/>
                </a:solidFill>
              </a:rPr>
              <a:t>планету,</a:t>
            </a:r>
            <a:r>
              <a:rPr lang="en-US" sz="2000" b="1" dirty="0">
                <a:solidFill>
                  <a:schemeClr val="bg1"/>
                </a:solidFill>
              </a:rPr>
              <a:t> </a:t>
            </a:r>
            <a:r>
              <a:rPr lang="ru-RU" sz="2000" b="1" dirty="0">
                <a:solidFill>
                  <a:schemeClr val="bg1"/>
                </a:solidFill>
              </a:rPr>
              <a:t>мы</a:t>
            </a:r>
            <a:r>
              <a:rPr lang="en-US" sz="2000" b="1" dirty="0">
                <a:solidFill>
                  <a:schemeClr val="bg1"/>
                </a:solidFill>
              </a:rPr>
              <a:t> </a:t>
            </a:r>
            <a:r>
              <a:rPr lang="ru-RU" sz="2000" b="1" dirty="0">
                <a:solidFill>
                  <a:schemeClr val="bg1"/>
                </a:solidFill>
              </a:rPr>
              <a:t>говорили, что</a:t>
            </a:r>
            <a:r>
              <a:rPr lang="en-US" sz="2000" b="1" dirty="0">
                <a:solidFill>
                  <a:schemeClr val="bg1"/>
                </a:solidFill>
              </a:rPr>
              <a:t> </a:t>
            </a:r>
            <a:r>
              <a:rPr lang="ru-RU" sz="2000" b="1" dirty="0">
                <a:solidFill>
                  <a:schemeClr val="bg1"/>
                </a:solidFill>
              </a:rPr>
              <a:t>он</a:t>
            </a:r>
            <a:r>
              <a:rPr lang="en-US" sz="2000" b="1" dirty="0">
                <a:solidFill>
                  <a:schemeClr val="bg1"/>
                </a:solidFill>
              </a:rPr>
              <a:t> </a:t>
            </a:r>
            <a:r>
              <a:rPr lang="ru-RU" sz="2000" b="1" dirty="0">
                <a:solidFill>
                  <a:schemeClr val="bg1"/>
                </a:solidFill>
              </a:rPr>
              <a:t>родился</a:t>
            </a:r>
            <a:r>
              <a:rPr lang="en-US" sz="2000" b="1" dirty="0">
                <a:solidFill>
                  <a:schemeClr val="bg1"/>
                </a:solidFill>
              </a:rPr>
              <a:t> </a:t>
            </a:r>
            <a:r>
              <a:rPr lang="ru-RU" sz="2000" b="1" dirty="0">
                <a:solidFill>
                  <a:schemeClr val="bg1"/>
                </a:solidFill>
              </a:rPr>
              <a:t>на</a:t>
            </a:r>
            <a:r>
              <a:rPr lang="en-US" sz="2000" b="1" dirty="0">
                <a:solidFill>
                  <a:schemeClr val="bg1"/>
                </a:solidFill>
              </a:rPr>
              <a:t> </a:t>
            </a:r>
            <a:r>
              <a:rPr lang="ru-RU" sz="2000" b="1" dirty="0">
                <a:solidFill>
                  <a:schemeClr val="bg1"/>
                </a:solidFill>
              </a:rPr>
              <a:t>Планете</a:t>
            </a:r>
            <a:r>
              <a:rPr lang="ru-RU" b="1" dirty="0">
                <a:solidFill>
                  <a:schemeClr val="bg1"/>
                </a:solidFill>
              </a:rPr>
              <a:t>,</a:t>
            </a:r>
            <a:r>
              <a:rPr lang="en-US" b="1" dirty="0">
                <a:solidFill>
                  <a:schemeClr val="bg1"/>
                </a:solidFill>
              </a:rPr>
              <a:t> </a:t>
            </a:r>
            <a:r>
              <a:rPr lang="ru-RU" b="1" dirty="0">
                <a:solidFill>
                  <a:schemeClr val="bg1"/>
                </a:solidFill>
              </a:rPr>
              <a:t>чтобы</a:t>
            </a:r>
            <a:r>
              <a:rPr lang="en-US" b="1" dirty="0">
                <a:solidFill>
                  <a:schemeClr val="bg1"/>
                </a:solidFill>
              </a:rPr>
              <a:t> </a:t>
            </a:r>
            <a:r>
              <a:rPr lang="ru-RU" b="1" dirty="0">
                <a:solidFill>
                  <a:schemeClr val="bg1"/>
                </a:solidFill>
              </a:rPr>
              <a:t>закончить</a:t>
            </a:r>
            <a:r>
              <a:rPr lang="en-US" b="1" dirty="0">
                <a:solidFill>
                  <a:schemeClr val="bg1"/>
                </a:solidFill>
              </a:rPr>
              <a:t> </a:t>
            </a:r>
            <a:r>
              <a:rPr lang="ru-RU" b="1" dirty="0">
                <a:solidFill>
                  <a:schemeClr val="bg1"/>
                </a:solidFill>
              </a:rPr>
              <a:t>Кали-югу</a:t>
            </a:r>
            <a:r>
              <a:rPr lang="en-US" b="1" dirty="0">
                <a:solidFill>
                  <a:schemeClr val="bg1"/>
                </a:solidFill>
              </a:rPr>
              <a:t> </a:t>
            </a:r>
            <a:r>
              <a:rPr lang="ru-RU" b="1" dirty="0">
                <a:solidFill>
                  <a:schemeClr val="bg1"/>
                </a:solidFill>
              </a:rPr>
              <a:t>-</a:t>
            </a:r>
            <a:r>
              <a:rPr lang="en-US" b="1" dirty="0">
                <a:solidFill>
                  <a:schemeClr val="bg1"/>
                </a:solidFill>
              </a:rPr>
              <a:t> </a:t>
            </a:r>
            <a:r>
              <a:rPr lang="ru-RU" b="1" dirty="0">
                <a:solidFill>
                  <a:schemeClr val="bg1"/>
                </a:solidFill>
              </a:rPr>
              <a:t>столетнее наказание</a:t>
            </a:r>
            <a:r>
              <a:rPr lang="en-US" b="1" dirty="0">
                <a:solidFill>
                  <a:schemeClr val="bg1"/>
                </a:solidFill>
              </a:rPr>
              <a:t> </a:t>
            </a:r>
            <a:r>
              <a:rPr lang="ru-RU" b="1" dirty="0">
                <a:solidFill>
                  <a:schemeClr val="bg1"/>
                </a:solidFill>
              </a:rPr>
              <a:t>и</a:t>
            </a:r>
            <a:r>
              <a:rPr lang="en-US" b="1" dirty="0">
                <a:solidFill>
                  <a:schemeClr val="bg1"/>
                </a:solidFill>
              </a:rPr>
              <a:t> </a:t>
            </a:r>
            <a:r>
              <a:rPr lang="ru-RU" b="1" dirty="0">
                <a:solidFill>
                  <a:schemeClr val="bg1"/>
                </a:solidFill>
              </a:rPr>
              <a:t>падение</a:t>
            </a:r>
            <a:r>
              <a:rPr lang="en-US" b="1" dirty="0">
                <a:solidFill>
                  <a:schemeClr val="bg1"/>
                </a:solidFill>
              </a:rPr>
              <a:t> </a:t>
            </a:r>
            <a:r>
              <a:rPr lang="ru-RU" b="1" dirty="0">
                <a:solidFill>
                  <a:schemeClr val="bg1"/>
                </a:solidFill>
              </a:rPr>
              <a:t>в</a:t>
            </a:r>
            <a:r>
              <a:rPr lang="en-US" b="1" dirty="0">
                <a:solidFill>
                  <a:schemeClr val="bg1"/>
                </a:solidFill>
              </a:rPr>
              <a:t> </a:t>
            </a:r>
            <a:r>
              <a:rPr lang="ru-RU" b="1" dirty="0">
                <a:solidFill>
                  <a:schemeClr val="bg1"/>
                </a:solidFill>
              </a:rPr>
              <a:t>тёмный</a:t>
            </a:r>
            <a:r>
              <a:rPr lang="en-US" b="1" dirty="0">
                <a:solidFill>
                  <a:schemeClr val="bg1"/>
                </a:solidFill>
              </a:rPr>
              <a:t> </a:t>
            </a:r>
            <a:r>
              <a:rPr lang="ru-RU" b="1" dirty="0">
                <a:solidFill>
                  <a:schemeClr val="bg1"/>
                </a:solidFill>
              </a:rPr>
              <a:t>век</a:t>
            </a:r>
            <a:r>
              <a:rPr lang="en-US" b="1" dirty="0">
                <a:solidFill>
                  <a:schemeClr val="bg1"/>
                </a:solidFill>
              </a:rPr>
              <a:t> </a:t>
            </a:r>
            <a:r>
              <a:rPr lang="ru-RU" b="1" dirty="0">
                <a:solidFill>
                  <a:schemeClr val="bg1"/>
                </a:solidFill>
              </a:rPr>
              <a:t>человечества.</a:t>
            </a:r>
          </a:p>
          <a:p>
            <a:pPr algn="just"/>
            <a:r>
              <a:rPr 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Для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нас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вами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это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падение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(я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тоже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родился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это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столетие), для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нас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это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была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просто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жизнь.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Но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если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вы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обратите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внимание, что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1899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году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планете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жил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миллиард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людей,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плюс-минус, а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концу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столетия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шесть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половиной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миллиардов,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сто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лет воплотилось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столько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душ.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если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учесть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статистику,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то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людей, тел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душами,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сейчас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планете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живёт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примерно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треть,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то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есть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из шести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половиной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миллиардов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где-то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только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два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миллиарда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имеют души,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то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вы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сразу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увидите,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сколько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существ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разных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воплотилось на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планету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нуждается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переподготовке,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то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есть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Отце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они воплотиться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бы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смогли,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открытым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текстом.</a:t>
            </a:r>
          </a:p>
          <a:p>
            <a:pPr algn="just"/>
            <a:endParaRPr lang="ru-RU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ru-RU" sz="1600" b="1" i="1" dirty="0">
                <a:solidFill>
                  <a:schemeClr val="bg1"/>
                </a:solidFill>
              </a:rPr>
              <a:t>1</a:t>
            </a:r>
            <a:r>
              <a:rPr lang="en-US" sz="1600" b="1" i="1" dirty="0">
                <a:solidFill>
                  <a:schemeClr val="bg1"/>
                </a:solidFill>
              </a:rPr>
              <a:t> </a:t>
            </a:r>
            <a:r>
              <a:rPr lang="ru-RU" sz="1600" b="1" i="1" dirty="0">
                <a:solidFill>
                  <a:schemeClr val="bg1"/>
                </a:solidFill>
              </a:rPr>
              <a:t>Синтез</a:t>
            </a:r>
            <a:r>
              <a:rPr lang="en-US" sz="1600" b="1" i="1" dirty="0">
                <a:solidFill>
                  <a:schemeClr val="bg1"/>
                </a:solidFill>
              </a:rPr>
              <a:t> </a:t>
            </a:r>
            <a:r>
              <a:rPr lang="ru-RU" sz="1600" b="1" i="1" dirty="0">
                <a:solidFill>
                  <a:schemeClr val="bg1"/>
                </a:solidFill>
              </a:rPr>
              <a:t>Огня</a:t>
            </a:r>
            <a:r>
              <a:rPr lang="en-US" sz="1600" b="1" i="1" dirty="0">
                <a:solidFill>
                  <a:schemeClr val="bg1"/>
                </a:solidFill>
              </a:rPr>
              <a:t> </a:t>
            </a:r>
            <a:r>
              <a:rPr lang="ru-RU" sz="1600" b="1" i="1" dirty="0">
                <a:solidFill>
                  <a:schemeClr val="bg1"/>
                </a:solidFill>
              </a:rPr>
              <a:t>«Рождение</a:t>
            </a:r>
            <a:r>
              <a:rPr lang="en-US" sz="1600" b="1" i="1" dirty="0">
                <a:solidFill>
                  <a:schemeClr val="bg1"/>
                </a:solidFill>
              </a:rPr>
              <a:t> </a:t>
            </a:r>
            <a:r>
              <a:rPr lang="ru-RU" sz="1600" b="1" i="1" dirty="0">
                <a:solidFill>
                  <a:schemeClr val="bg1"/>
                </a:solidFill>
              </a:rPr>
              <a:t>Свыше»</a:t>
            </a:r>
            <a:r>
              <a:rPr lang="en-US" sz="1600" b="1" i="1" dirty="0">
                <a:solidFill>
                  <a:schemeClr val="bg1"/>
                </a:solidFill>
              </a:rPr>
              <a:t> </a:t>
            </a:r>
            <a:r>
              <a:rPr lang="ru-RU" sz="1600" b="1" i="1" dirty="0">
                <a:solidFill>
                  <a:schemeClr val="bg1"/>
                </a:solidFill>
              </a:rPr>
              <a:t>В.</a:t>
            </a:r>
            <a:r>
              <a:rPr lang="en-US" sz="1600" b="1" i="1" dirty="0">
                <a:solidFill>
                  <a:schemeClr val="bg1"/>
                </a:solidFill>
              </a:rPr>
              <a:t> </a:t>
            </a:r>
            <a:r>
              <a:rPr lang="ru-RU" sz="1600" b="1" i="1" dirty="0">
                <a:solidFill>
                  <a:schemeClr val="bg1"/>
                </a:solidFill>
              </a:rPr>
              <a:t>Сердюк, Новосибирск,	09-10</a:t>
            </a:r>
            <a:r>
              <a:rPr lang="en-US" sz="1600" b="1" i="1" dirty="0">
                <a:solidFill>
                  <a:schemeClr val="bg1"/>
                </a:solidFill>
              </a:rPr>
              <a:t> </a:t>
            </a:r>
            <a:r>
              <a:rPr lang="ru-RU" sz="1600" b="1" i="1" dirty="0">
                <a:solidFill>
                  <a:schemeClr val="bg1"/>
                </a:solidFill>
              </a:rPr>
              <a:t>октября</a:t>
            </a:r>
            <a:r>
              <a:rPr lang="en-US" sz="1600" b="1" i="1" dirty="0">
                <a:solidFill>
                  <a:schemeClr val="bg1"/>
                </a:solidFill>
              </a:rPr>
              <a:t> </a:t>
            </a:r>
            <a:r>
              <a:rPr lang="ru-RU" sz="1600" b="1" i="1" dirty="0">
                <a:solidFill>
                  <a:schemeClr val="bg1"/>
                </a:solidFill>
              </a:rPr>
              <a:t>2010</a:t>
            </a:r>
            <a:endParaRPr lang="ru-RU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460842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Владимир\Desktop\when_i_think_of_you_by_k_i_mm_i_e-d6t9byw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611560" y="548680"/>
            <a:ext cx="7848872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>
                <a:solidFill>
                  <a:schemeClr val="bg1"/>
                </a:solidFill>
                <a:cs typeface="Aharoni" pitchFamily="2" charset="-79"/>
              </a:rPr>
              <a:t>Кали-Юга – чёрный век по индийской традиции или Железный век – это век, когда Отец уходит в </a:t>
            </a:r>
            <a:r>
              <a:rPr lang="ru-RU" sz="2000" b="1" dirty="0" err="1">
                <a:solidFill>
                  <a:schemeClr val="bg1"/>
                </a:solidFill>
                <a:cs typeface="Aharoni" pitchFamily="2" charset="-79"/>
              </a:rPr>
              <a:t>Пралайю</a:t>
            </a:r>
            <a:r>
              <a:rPr lang="ru-RU" sz="2000" b="1" dirty="0">
                <a:solidFill>
                  <a:schemeClr val="bg1"/>
                </a:solidFill>
                <a:cs typeface="Aharoni" pitchFamily="2" charset="-79"/>
              </a:rPr>
              <a:t> и сто лет человечество предназначено самому себе. Юридически на Планете это было с 1899 по 1999 год. </a:t>
            </a:r>
            <a:r>
              <a:rPr lang="ru-RU" sz="2400" b="1" dirty="0">
                <a:solidFill>
                  <a:schemeClr val="bg1"/>
                </a:solidFill>
                <a:cs typeface="Aharoni" pitchFamily="2" charset="-79"/>
              </a:rPr>
              <a:t>Есть даже день, когда это закончилось – 11 августа 1999-го года. </a:t>
            </a:r>
            <a:r>
              <a:rPr lang="ru-RU" sz="2000" b="1" dirty="0">
                <a:solidFill>
                  <a:schemeClr val="bg1"/>
                </a:solidFill>
                <a:cs typeface="Aharoni" pitchFamily="2" charset="-79"/>
              </a:rPr>
              <a:t>В этот момент наша Планета астрономически вошла в знаменитый крест Планет Солнечной системы. С четырьмя Планетами они образовали крест в 1999-м году, и в этот момент закончилась Кали-Юга и Отец начал контачить с Планетой. </a:t>
            </a:r>
          </a:p>
          <a:p>
            <a:pPr algn="just"/>
            <a:endParaRPr lang="ru-RU" sz="2000" b="1" dirty="0">
              <a:solidFill>
                <a:schemeClr val="bg1"/>
              </a:solidFill>
              <a:cs typeface="Aharoni" pitchFamily="2" charset="-79"/>
            </a:endParaRPr>
          </a:p>
          <a:p>
            <a:pPr algn="just"/>
            <a:r>
              <a:rPr lang="ru-RU" sz="1600" b="1" i="1" dirty="0">
                <a:solidFill>
                  <a:schemeClr val="bg1"/>
                </a:solidFill>
                <a:cs typeface="Aharoni" pitchFamily="2" charset="-79"/>
              </a:rPr>
              <a:t>1-й Синтез Огня, Виталий Сердюк      09-10.02.2013 ДИВО 30 Про Новосибирск </a:t>
            </a:r>
          </a:p>
        </p:txBody>
      </p:sp>
    </p:spTree>
    <p:extLst>
      <p:ext uri="{BB962C8B-B14F-4D97-AF65-F5344CB8AC3E}">
        <p14:creationId xmlns:p14="http://schemas.microsoft.com/office/powerpoint/2010/main" val="19987197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Владимир\Desktop\when_i_think_of_you_by_k_i_mm_i_e-d6t9byw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467544" y="476672"/>
            <a:ext cx="813690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>
                <a:solidFill>
                  <a:schemeClr val="bg1"/>
                </a:solidFill>
              </a:rPr>
              <a:t>	С 1899-го года, когда Иерархия ушла, прежде всего, ушёл Отец с Планеты, то есть Иерархия ушла с Отцом. И наступил так называемый век </a:t>
            </a:r>
            <a:r>
              <a:rPr lang="ru-RU" b="1" dirty="0" err="1">
                <a:solidFill>
                  <a:schemeClr val="bg1"/>
                </a:solidFill>
              </a:rPr>
              <a:t>Пралайи</a:t>
            </a:r>
            <a:r>
              <a:rPr lang="ru-RU" b="1" dirty="0">
                <a:solidFill>
                  <a:schemeClr val="bg1"/>
                </a:solidFill>
              </a:rPr>
              <a:t> или сто лет Кали </a:t>
            </a:r>
            <a:r>
              <a:rPr lang="ru-RU" b="1" dirty="0" err="1">
                <a:solidFill>
                  <a:schemeClr val="bg1"/>
                </a:solidFill>
              </a:rPr>
              <a:t>Юги</a:t>
            </a:r>
            <a:r>
              <a:rPr lang="ru-RU" b="1" dirty="0">
                <a:solidFill>
                  <a:schemeClr val="bg1"/>
                </a:solidFill>
              </a:rPr>
              <a:t> знаменитые индийские, это мы проходили в 19-м веке, поэтому многие из нас, и я в том числе, родились в Кали Югу. </a:t>
            </a:r>
          </a:p>
          <a:p>
            <a:pPr algn="just"/>
            <a:r>
              <a:rPr lang="ru-RU" b="1" dirty="0">
                <a:solidFill>
                  <a:schemeClr val="bg1"/>
                </a:solidFill>
              </a:rPr>
              <a:t>Закончилась она к 1999-му году, сто лет, но вхождение в новое заняло ещё 12 лет, вот сейчас 2013-й год. И вот мы только-только начинаем на четырнадцатый входить в новое, и идёт поэтапно: в Дом Отца – вошли, 5-я раса закончилась, вот теперь в Иерархию – вошли, Конфедерация включилась, и с вхождением в Иерархию можно сказать, что весь этап Кали </a:t>
            </a:r>
            <a:r>
              <a:rPr lang="ru-RU" b="1" dirty="0" err="1">
                <a:solidFill>
                  <a:schemeClr val="bg1"/>
                </a:solidFill>
              </a:rPr>
              <a:t>Юги</a:t>
            </a:r>
            <a:r>
              <a:rPr lang="ru-RU" b="1" dirty="0">
                <a:solidFill>
                  <a:schemeClr val="bg1"/>
                </a:solidFill>
              </a:rPr>
              <a:t> завершен. </a:t>
            </a:r>
          </a:p>
          <a:p>
            <a:pPr algn="just"/>
            <a:r>
              <a:rPr lang="ru-RU" b="1" dirty="0">
                <a:solidFill>
                  <a:schemeClr val="bg1"/>
                </a:solidFill>
              </a:rPr>
              <a:t>Почему? Потому что последняя за Отцом ушла Иерархия, Владыки, и вместе с Отцом обратно пришла на физику Иерархия, но уже новая, в новом составе. Владыки не меняются, корректируются только названия, уточняются детали, чтобы нам лучше было. </a:t>
            </a:r>
          </a:p>
          <a:p>
            <a:pPr algn="just"/>
            <a:endParaRPr lang="ru-RU" b="1" dirty="0">
              <a:solidFill>
                <a:schemeClr val="bg1"/>
              </a:solidFill>
            </a:endParaRPr>
          </a:p>
          <a:p>
            <a:pPr algn="just"/>
            <a:r>
              <a:rPr lang="ru-RU" sz="1600" b="1" i="1" dirty="0">
                <a:solidFill>
                  <a:schemeClr val="bg1"/>
                </a:solidFill>
              </a:rPr>
              <a:t>	7-й Изначально Вышестоящий Синтез «</a:t>
            </a:r>
            <a:r>
              <a:rPr lang="ru-RU" sz="1600" b="1" i="1" dirty="0" err="1">
                <a:solidFill>
                  <a:schemeClr val="bg1"/>
                </a:solidFill>
              </a:rPr>
              <a:t>Явленность</a:t>
            </a:r>
            <a:r>
              <a:rPr lang="ru-RU" sz="1600" b="1" i="1" dirty="0">
                <a:solidFill>
                  <a:schemeClr val="bg1"/>
                </a:solidFill>
              </a:rPr>
              <a:t> Огня», Виталий Сердюк </a:t>
            </a:r>
          </a:p>
          <a:p>
            <a:pPr algn="just"/>
            <a:r>
              <a:rPr lang="ru-RU" sz="1600" b="1" i="1" dirty="0">
                <a:solidFill>
                  <a:schemeClr val="bg1"/>
                </a:solidFill>
              </a:rPr>
              <a:t>14-15.09.2013 ДИВО 94 Про Новосибирск</a:t>
            </a:r>
          </a:p>
        </p:txBody>
      </p:sp>
    </p:spTree>
    <p:extLst>
      <p:ext uri="{BB962C8B-B14F-4D97-AF65-F5344CB8AC3E}">
        <p14:creationId xmlns:p14="http://schemas.microsoft.com/office/powerpoint/2010/main" val="38368558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Владимир\Desktop\when_i_think_of_you_by_k_i_mm_i_e-d6t9byw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611560" y="620688"/>
            <a:ext cx="7920880" cy="4462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b="1" dirty="0" err="1">
                <a:solidFill>
                  <a:schemeClr val="bg1"/>
                </a:solidFill>
              </a:rPr>
              <a:t>Но</a:t>
            </a:r>
            <a:r>
              <a:rPr lang="en-US" b="1" dirty="0">
                <a:solidFill>
                  <a:schemeClr val="bg1"/>
                </a:solidFill>
              </a:rPr>
              <a:t> </a:t>
            </a:r>
            <a:r>
              <a:rPr lang="en-US" b="1" dirty="0" err="1">
                <a:solidFill>
                  <a:schemeClr val="bg1"/>
                </a:solidFill>
              </a:rPr>
              <a:t>наша</a:t>
            </a:r>
            <a:r>
              <a:rPr lang="en-US" b="1" dirty="0">
                <a:solidFill>
                  <a:schemeClr val="bg1"/>
                </a:solidFill>
              </a:rPr>
              <a:t> </a:t>
            </a:r>
            <a:r>
              <a:rPr lang="en-US" b="1" dirty="0" err="1">
                <a:solidFill>
                  <a:schemeClr val="bg1"/>
                </a:solidFill>
              </a:rPr>
              <a:t>Планета</a:t>
            </a:r>
            <a:r>
              <a:rPr lang="en-US" b="1" dirty="0">
                <a:solidFill>
                  <a:schemeClr val="bg1"/>
                </a:solidFill>
              </a:rPr>
              <a:t> </a:t>
            </a:r>
            <a:r>
              <a:rPr lang="en-US" b="1" dirty="0" err="1">
                <a:solidFill>
                  <a:schemeClr val="bg1"/>
                </a:solidFill>
              </a:rPr>
              <a:t>вся</a:t>
            </a:r>
            <a:r>
              <a:rPr lang="en-US" b="1" dirty="0">
                <a:solidFill>
                  <a:schemeClr val="bg1"/>
                </a:solidFill>
              </a:rPr>
              <a:t> в </a:t>
            </a:r>
            <a:r>
              <a:rPr lang="en-US" b="1" dirty="0" err="1">
                <a:solidFill>
                  <a:schemeClr val="bg1"/>
                </a:solidFill>
              </a:rPr>
              <a:t>Солнечной</a:t>
            </a:r>
            <a:r>
              <a:rPr lang="en-US" b="1" dirty="0">
                <a:solidFill>
                  <a:schemeClr val="bg1"/>
                </a:solidFill>
              </a:rPr>
              <a:t> </a:t>
            </a:r>
            <a:r>
              <a:rPr lang="en-US" b="1" dirty="0" err="1">
                <a:solidFill>
                  <a:schemeClr val="bg1"/>
                </a:solidFill>
              </a:rPr>
              <a:t>системе</a:t>
            </a:r>
            <a:r>
              <a:rPr lang="en-US" b="1" dirty="0">
                <a:solidFill>
                  <a:schemeClr val="bg1"/>
                </a:solidFill>
              </a:rPr>
              <a:t>, в </a:t>
            </a:r>
            <a:r>
              <a:rPr lang="en-US" b="1" dirty="0" err="1">
                <a:solidFill>
                  <a:schemeClr val="bg1"/>
                </a:solidFill>
              </a:rPr>
              <a:t>предыдущей</a:t>
            </a:r>
            <a:r>
              <a:rPr lang="ru-RU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эпохе</a:t>
            </a:r>
            <a:r>
              <a:rPr lang="ru-RU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выполняла</a:t>
            </a:r>
            <a:r>
              <a:rPr lang="en-US" b="1" dirty="0">
                <a:solidFill>
                  <a:schemeClr val="bg1"/>
                </a:solidFill>
              </a:rPr>
              <a:t> </a:t>
            </a:r>
            <a:r>
              <a:rPr lang="en-US" b="1" dirty="0" err="1">
                <a:solidFill>
                  <a:schemeClr val="bg1"/>
                </a:solidFill>
              </a:rPr>
              <a:t>функции</a:t>
            </a:r>
            <a:r>
              <a:rPr lang="en-US" b="1" dirty="0">
                <a:solidFill>
                  <a:schemeClr val="bg1"/>
                </a:solidFill>
              </a:rPr>
              <a:t> </a:t>
            </a:r>
            <a:r>
              <a:rPr lang="en-US" b="1" dirty="0" err="1">
                <a:solidFill>
                  <a:schemeClr val="bg1"/>
                </a:solidFill>
              </a:rPr>
              <a:t>отдельного</a:t>
            </a:r>
            <a:r>
              <a:rPr lang="en-US" b="1" dirty="0">
                <a:solidFill>
                  <a:schemeClr val="bg1"/>
                </a:solidFill>
              </a:rPr>
              <a:t> </a:t>
            </a:r>
            <a:r>
              <a:rPr lang="en-US" b="1" dirty="0" err="1">
                <a:solidFill>
                  <a:schemeClr val="bg1"/>
                </a:solidFill>
              </a:rPr>
              <a:t>Луча</a:t>
            </a:r>
            <a:r>
              <a:rPr lang="en-US" b="1" dirty="0">
                <a:solidFill>
                  <a:schemeClr val="bg1"/>
                </a:solidFill>
              </a:rPr>
              <a:t> </a:t>
            </a:r>
            <a:r>
              <a:rPr lang="en-US" b="1" dirty="0" err="1">
                <a:solidFill>
                  <a:schemeClr val="bg1"/>
                </a:solidFill>
              </a:rPr>
              <a:t>во</a:t>
            </a:r>
            <a:r>
              <a:rPr lang="en-US" b="1" dirty="0">
                <a:solidFill>
                  <a:schemeClr val="bg1"/>
                </a:solidFill>
              </a:rPr>
              <a:t> </a:t>
            </a:r>
            <a:r>
              <a:rPr lang="en-US" b="1" dirty="0" err="1">
                <a:solidFill>
                  <a:schemeClr val="bg1"/>
                </a:solidFill>
              </a:rPr>
              <a:t>главе</a:t>
            </a:r>
            <a:r>
              <a:rPr lang="en-US" b="1" dirty="0">
                <a:solidFill>
                  <a:schemeClr val="bg1"/>
                </a:solidFill>
              </a:rPr>
              <a:t> с </a:t>
            </a:r>
            <a:r>
              <a:rPr lang="en-US" b="1" dirty="0" err="1">
                <a:solidFill>
                  <a:schemeClr val="bg1"/>
                </a:solidFill>
              </a:rPr>
              <a:t>Отцом</a:t>
            </a:r>
            <a:r>
              <a:rPr lang="ru-RU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Планеты</a:t>
            </a:r>
            <a:r>
              <a:rPr lang="en-US" b="1" dirty="0">
                <a:solidFill>
                  <a:schemeClr val="bg1"/>
                </a:solidFill>
              </a:rPr>
              <a:t>. </a:t>
            </a:r>
            <a:r>
              <a:rPr lang="en-US" b="1" dirty="0" err="1">
                <a:solidFill>
                  <a:schemeClr val="bg1"/>
                </a:solidFill>
              </a:rPr>
              <a:t>Отец</a:t>
            </a:r>
            <a:r>
              <a:rPr lang="en-US" b="1" dirty="0">
                <a:solidFill>
                  <a:schemeClr val="bg1"/>
                </a:solidFill>
              </a:rPr>
              <a:t> </a:t>
            </a:r>
            <a:r>
              <a:rPr lang="en-US" b="1" dirty="0" err="1">
                <a:solidFill>
                  <a:schemeClr val="bg1"/>
                </a:solidFill>
              </a:rPr>
              <a:t>Планеты</a:t>
            </a:r>
            <a:r>
              <a:rPr lang="en-US" b="1" dirty="0">
                <a:solidFill>
                  <a:schemeClr val="bg1"/>
                </a:solidFill>
              </a:rPr>
              <a:t> </a:t>
            </a:r>
            <a:r>
              <a:rPr lang="en-US" b="1" dirty="0" err="1">
                <a:solidFill>
                  <a:schemeClr val="bg1"/>
                </a:solidFill>
              </a:rPr>
              <a:t>входил</a:t>
            </a:r>
            <a:r>
              <a:rPr lang="en-US" b="1" dirty="0">
                <a:solidFill>
                  <a:schemeClr val="bg1"/>
                </a:solidFill>
              </a:rPr>
              <a:t> в </a:t>
            </a:r>
            <a:r>
              <a:rPr lang="en-US" b="1" dirty="0" err="1">
                <a:solidFill>
                  <a:schemeClr val="bg1"/>
                </a:solidFill>
              </a:rPr>
              <a:t>Солнечную</a:t>
            </a:r>
            <a:r>
              <a:rPr lang="en-US" b="1" dirty="0">
                <a:solidFill>
                  <a:schemeClr val="bg1"/>
                </a:solidFill>
              </a:rPr>
              <a:t> </a:t>
            </a:r>
            <a:r>
              <a:rPr lang="en-US" b="1" dirty="0" err="1">
                <a:solidFill>
                  <a:schemeClr val="bg1"/>
                </a:solidFill>
              </a:rPr>
              <a:t>систему</a:t>
            </a:r>
            <a:r>
              <a:rPr lang="en-US" b="1" dirty="0">
                <a:solidFill>
                  <a:schemeClr val="bg1"/>
                </a:solidFill>
              </a:rPr>
              <a:t>. </a:t>
            </a:r>
            <a:r>
              <a:rPr lang="en-US" b="1" dirty="0" err="1">
                <a:solidFill>
                  <a:schemeClr val="bg1"/>
                </a:solidFill>
              </a:rPr>
              <a:t>Но</a:t>
            </a:r>
            <a:r>
              <a:rPr lang="ru-RU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Планета</a:t>
            </a:r>
            <a:r>
              <a:rPr lang="en-US" b="1" dirty="0">
                <a:solidFill>
                  <a:schemeClr val="bg1"/>
                </a:solidFill>
              </a:rPr>
              <a:t> </a:t>
            </a:r>
            <a:r>
              <a:rPr lang="en-US" b="1" dirty="0" err="1">
                <a:solidFill>
                  <a:schemeClr val="bg1"/>
                </a:solidFill>
              </a:rPr>
              <a:t>развивалась</a:t>
            </a:r>
            <a:r>
              <a:rPr lang="en-US" b="1" dirty="0">
                <a:solidFill>
                  <a:schemeClr val="bg1"/>
                </a:solidFill>
              </a:rPr>
              <a:t>. </a:t>
            </a:r>
            <a:r>
              <a:rPr lang="en-US" b="1" dirty="0" err="1">
                <a:solidFill>
                  <a:schemeClr val="bg1"/>
                </a:solidFill>
              </a:rPr>
              <a:t>Отец</a:t>
            </a:r>
            <a:r>
              <a:rPr lang="en-US" b="1" dirty="0">
                <a:solidFill>
                  <a:schemeClr val="bg1"/>
                </a:solidFill>
              </a:rPr>
              <a:t> </a:t>
            </a:r>
            <a:r>
              <a:rPr lang="en-US" b="1" dirty="0" err="1">
                <a:solidFill>
                  <a:schemeClr val="bg1"/>
                </a:solidFill>
              </a:rPr>
              <a:t>Планеты</a:t>
            </a:r>
            <a:r>
              <a:rPr lang="en-US" b="1" dirty="0">
                <a:solidFill>
                  <a:schemeClr val="bg1"/>
                </a:solidFill>
              </a:rPr>
              <a:t> </a:t>
            </a:r>
            <a:r>
              <a:rPr lang="en-US" b="1" dirty="0" err="1">
                <a:solidFill>
                  <a:schemeClr val="bg1"/>
                </a:solidFill>
              </a:rPr>
              <a:t>развивался</a:t>
            </a:r>
            <a:r>
              <a:rPr lang="en-US" b="1" dirty="0">
                <a:solidFill>
                  <a:schemeClr val="bg1"/>
                </a:solidFill>
              </a:rPr>
              <a:t>. И в </a:t>
            </a:r>
            <a:r>
              <a:rPr lang="en-US" b="1" dirty="0" err="1">
                <a:solidFill>
                  <a:schemeClr val="bg1"/>
                </a:solidFill>
              </a:rPr>
              <a:t>какой-то</a:t>
            </a:r>
            <a:r>
              <a:rPr lang="en-US" b="1" dirty="0">
                <a:solidFill>
                  <a:schemeClr val="bg1"/>
                </a:solidFill>
              </a:rPr>
              <a:t> </a:t>
            </a:r>
            <a:r>
              <a:rPr lang="en-US" b="1" dirty="0" err="1">
                <a:solidFill>
                  <a:schemeClr val="bg1"/>
                </a:solidFill>
              </a:rPr>
              <a:t>из</a:t>
            </a:r>
            <a:r>
              <a:rPr lang="ru-RU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определенных</a:t>
            </a:r>
            <a:r>
              <a:rPr lang="en-US" b="1" dirty="0">
                <a:solidFill>
                  <a:schemeClr val="bg1"/>
                </a:solidFill>
              </a:rPr>
              <a:t> </a:t>
            </a:r>
            <a:r>
              <a:rPr lang="en-US" b="1" dirty="0" err="1">
                <a:solidFill>
                  <a:schemeClr val="bg1"/>
                </a:solidFill>
              </a:rPr>
              <a:t>сроков</a:t>
            </a:r>
            <a:r>
              <a:rPr lang="en-US" b="1" dirty="0">
                <a:solidFill>
                  <a:schemeClr val="bg1"/>
                </a:solidFill>
              </a:rPr>
              <a:t>, </a:t>
            </a:r>
            <a:r>
              <a:rPr lang="en-US" b="1" dirty="0" err="1">
                <a:solidFill>
                  <a:schemeClr val="bg1"/>
                </a:solidFill>
              </a:rPr>
              <a:t>можно</a:t>
            </a:r>
            <a:r>
              <a:rPr lang="en-US" b="1" dirty="0">
                <a:solidFill>
                  <a:schemeClr val="bg1"/>
                </a:solidFill>
              </a:rPr>
              <a:t> </a:t>
            </a:r>
            <a:r>
              <a:rPr lang="en-US" b="1" dirty="0" err="1">
                <a:solidFill>
                  <a:schemeClr val="bg1"/>
                </a:solidFill>
              </a:rPr>
              <a:t>так</a:t>
            </a:r>
            <a:r>
              <a:rPr lang="en-US" b="1" dirty="0">
                <a:solidFill>
                  <a:schemeClr val="bg1"/>
                </a:solidFill>
              </a:rPr>
              <a:t> </a:t>
            </a:r>
            <a:r>
              <a:rPr lang="en-US" b="1" dirty="0" err="1">
                <a:solidFill>
                  <a:schemeClr val="bg1"/>
                </a:solidFill>
              </a:rPr>
              <a:t>сказать</a:t>
            </a:r>
            <a:r>
              <a:rPr lang="en-US" b="1" dirty="0">
                <a:solidFill>
                  <a:schemeClr val="bg1"/>
                </a:solidFill>
              </a:rPr>
              <a:t>, </a:t>
            </a:r>
            <a:r>
              <a:rPr lang="en-US" b="1" dirty="0" err="1">
                <a:solidFill>
                  <a:schemeClr val="bg1"/>
                </a:solidFill>
              </a:rPr>
              <a:t>неожиданных</a:t>
            </a:r>
            <a:r>
              <a:rPr lang="en-US" b="1" dirty="0">
                <a:solidFill>
                  <a:schemeClr val="bg1"/>
                </a:solidFill>
              </a:rPr>
              <a:t> </a:t>
            </a:r>
            <a:r>
              <a:rPr lang="en-US" b="1" dirty="0" err="1">
                <a:solidFill>
                  <a:schemeClr val="bg1"/>
                </a:solidFill>
              </a:rPr>
              <a:t>сроков</a:t>
            </a:r>
            <a:r>
              <a:rPr lang="en-US" b="1" dirty="0">
                <a:solidFill>
                  <a:schemeClr val="bg1"/>
                </a:solidFill>
              </a:rPr>
              <a:t>,</a:t>
            </a:r>
            <a:r>
              <a:rPr lang="ru-RU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то</a:t>
            </a:r>
            <a:r>
              <a:rPr lang="en-US" b="1" dirty="0">
                <a:solidFill>
                  <a:schemeClr val="bg1"/>
                </a:solidFill>
              </a:rPr>
              <a:t> </a:t>
            </a:r>
            <a:r>
              <a:rPr lang="en-US" b="1" dirty="0" err="1">
                <a:solidFill>
                  <a:schemeClr val="bg1"/>
                </a:solidFill>
              </a:rPr>
              <a:t>есть</a:t>
            </a:r>
            <a:r>
              <a:rPr lang="en-US" b="1" dirty="0">
                <a:solidFill>
                  <a:schemeClr val="bg1"/>
                </a:solidFill>
              </a:rPr>
              <a:t> </a:t>
            </a:r>
            <a:r>
              <a:rPr lang="en-US" b="1" dirty="0" err="1">
                <a:solidFill>
                  <a:schemeClr val="bg1"/>
                </a:solidFill>
              </a:rPr>
              <a:t>Кали-юга</a:t>
            </a:r>
            <a:r>
              <a:rPr lang="en-US" b="1" dirty="0">
                <a:solidFill>
                  <a:schemeClr val="bg1"/>
                </a:solidFill>
              </a:rPr>
              <a:t>, в </a:t>
            </a:r>
            <a:r>
              <a:rPr lang="en-US" b="1" dirty="0" err="1">
                <a:solidFill>
                  <a:schemeClr val="bg1"/>
                </a:solidFill>
              </a:rPr>
              <a:t>общем-то</a:t>
            </a:r>
            <a:r>
              <a:rPr lang="en-US" b="1" dirty="0">
                <a:solidFill>
                  <a:schemeClr val="bg1"/>
                </a:solidFill>
              </a:rPr>
              <a:t>, </a:t>
            </a:r>
            <a:r>
              <a:rPr lang="en-US" b="1" dirty="0" err="1">
                <a:solidFill>
                  <a:schemeClr val="bg1"/>
                </a:solidFill>
              </a:rPr>
              <a:t>для</a:t>
            </a:r>
            <a:r>
              <a:rPr lang="en-US" b="1" dirty="0">
                <a:solidFill>
                  <a:schemeClr val="bg1"/>
                </a:solidFill>
              </a:rPr>
              <a:t> </a:t>
            </a:r>
            <a:r>
              <a:rPr lang="en-US" b="1" dirty="0" err="1">
                <a:solidFill>
                  <a:schemeClr val="bg1"/>
                </a:solidFill>
              </a:rPr>
              <a:t>нас</a:t>
            </a:r>
            <a:r>
              <a:rPr lang="en-US" b="1" dirty="0">
                <a:solidFill>
                  <a:schemeClr val="bg1"/>
                </a:solidFill>
              </a:rPr>
              <a:t> </a:t>
            </a:r>
            <a:r>
              <a:rPr lang="en-US" b="1" dirty="0" err="1">
                <a:solidFill>
                  <a:schemeClr val="bg1"/>
                </a:solidFill>
              </a:rPr>
              <a:t>началась</a:t>
            </a:r>
            <a:r>
              <a:rPr lang="en-US" b="1" dirty="0">
                <a:solidFill>
                  <a:schemeClr val="bg1"/>
                </a:solidFill>
              </a:rPr>
              <a:t> </a:t>
            </a:r>
            <a:r>
              <a:rPr lang="en-US" b="1" dirty="0" err="1">
                <a:solidFill>
                  <a:schemeClr val="bg1"/>
                </a:solidFill>
              </a:rPr>
              <a:t>неожиданно</a:t>
            </a:r>
            <a:r>
              <a:rPr lang="en-US" b="1" dirty="0">
                <a:solidFill>
                  <a:schemeClr val="bg1"/>
                </a:solidFill>
              </a:rPr>
              <a:t>. </a:t>
            </a:r>
            <a:r>
              <a:rPr lang="en-US" b="1" dirty="0" err="1">
                <a:solidFill>
                  <a:schemeClr val="bg1"/>
                </a:solidFill>
              </a:rPr>
              <a:t>Она</a:t>
            </a:r>
            <a:r>
              <a:rPr lang="ru-RU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началась</a:t>
            </a:r>
            <a:r>
              <a:rPr lang="en-US" b="1" dirty="0">
                <a:solidFill>
                  <a:schemeClr val="bg1"/>
                </a:solidFill>
              </a:rPr>
              <a:t> в 1899 </a:t>
            </a:r>
            <a:r>
              <a:rPr lang="en-US" b="1" dirty="0" err="1">
                <a:solidFill>
                  <a:schemeClr val="bg1"/>
                </a:solidFill>
              </a:rPr>
              <a:t>году</a:t>
            </a:r>
            <a:r>
              <a:rPr lang="en-US" b="1" dirty="0">
                <a:solidFill>
                  <a:schemeClr val="bg1"/>
                </a:solidFill>
              </a:rPr>
              <a:t>. </a:t>
            </a:r>
            <a:r>
              <a:rPr lang="en-US" b="1" dirty="0" err="1">
                <a:solidFill>
                  <a:schemeClr val="bg1"/>
                </a:solidFill>
              </a:rPr>
              <a:t>Вот</a:t>
            </a:r>
            <a:r>
              <a:rPr lang="en-US" b="1" dirty="0">
                <a:solidFill>
                  <a:schemeClr val="bg1"/>
                </a:solidFill>
              </a:rPr>
              <a:t> </a:t>
            </a:r>
            <a:r>
              <a:rPr lang="en-US" b="1" dirty="0" err="1">
                <a:solidFill>
                  <a:schemeClr val="bg1"/>
                </a:solidFill>
              </a:rPr>
              <a:t>сказали</a:t>
            </a:r>
            <a:r>
              <a:rPr lang="en-US" b="1" dirty="0">
                <a:solidFill>
                  <a:schemeClr val="bg1"/>
                </a:solidFill>
              </a:rPr>
              <a:t>: «</a:t>
            </a:r>
            <a:r>
              <a:rPr lang="en-US" b="1" dirty="0" err="1">
                <a:solidFill>
                  <a:schemeClr val="bg1"/>
                </a:solidFill>
              </a:rPr>
              <a:t>Отец</a:t>
            </a:r>
            <a:r>
              <a:rPr lang="en-US" b="1" dirty="0">
                <a:solidFill>
                  <a:schemeClr val="bg1"/>
                </a:solidFill>
              </a:rPr>
              <a:t> </a:t>
            </a:r>
            <a:r>
              <a:rPr lang="en-US" b="1" dirty="0" err="1">
                <a:solidFill>
                  <a:schemeClr val="bg1"/>
                </a:solidFill>
              </a:rPr>
              <a:t>ушел</a:t>
            </a:r>
            <a:r>
              <a:rPr lang="en-US" b="1" dirty="0">
                <a:solidFill>
                  <a:schemeClr val="bg1"/>
                </a:solidFill>
              </a:rPr>
              <a:t> с </a:t>
            </a:r>
            <a:r>
              <a:rPr lang="en-US" b="1" dirty="0" err="1">
                <a:solidFill>
                  <a:schemeClr val="bg1"/>
                </a:solidFill>
              </a:rPr>
              <a:t>Планеты</a:t>
            </a:r>
            <a:r>
              <a:rPr lang="en-US" b="1" dirty="0">
                <a:solidFill>
                  <a:schemeClr val="bg1"/>
                </a:solidFill>
              </a:rPr>
              <a:t>». </a:t>
            </a:r>
            <a:r>
              <a:rPr lang="en-US" b="1" dirty="0" err="1">
                <a:solidFill>
                  <a:schemeClr val="bg1"/>
                </a:solidFill>
              </a:rPr>
              <a:t>Но</a:t>
            </a:r>
            <a:r>
              <a:rPr lang="en-US" b="1" dirty="0">
                <a:solidFill>
                  <a:schemeClr val="bg1"/>
                </a:solidFill>
              </a:rPr>
              <a:t>,</a:t>
            </a:r>
            <a:r>
              <a:rPr lang="ru-RU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естественно</a:t>
            </a:r>
            <a:r>
              <a:rPr lang="en-US" b="1" dirty="0">
                <a:solidFill>
                  <a:schemeClr val="bg1"/>
                </a:solidFill>
              </a:rPr>
              <a:t>, у </a:t>
            </a:r>
            <a:r>
              <a:rPr lang="en-US" b="1" dirty="0" err="1">
                <a:solidFill>
                  <a:schemeClr val="bg1"/>
                </a:solidFill>
              </a:rPr>
              <a:t>меня</a:t>
            </a:r>
            <a:r>
              <a:rPr lang="en-US" b="1" dirty="0">
                <a:solidFill>
                  <a:schemeClr val="bg1"/>
                </a:solidFill>
              </a:rPr>
              <a:t>, </a:t>
            </a:r>
            <a:r>
              <a:rPr lang="en-US" b="1" dirty="0" err="1">
                <a:solidFill>
                  <a:schemeClr val="bg1"/>
                </a:solidFill>
              </a:rPr>
              <a:t>когда</a:t>
            </a:r>
            <a:r>
              <a:rPr lang="en-US" b="1" dirty="0">
                <a:solidFill>
                  <a:schemeClr val="bg1"/>
                </a:solidFill>
              </a:rPr>
              <a:t> я с </a:t>
            </a:r>
            <a:r>
              <a:rPr lang="en-US" b="1" dirty="0" err="1">
                <a:solidFill>
                  <a:schemeClr val="bg1"/>
                </a:solidFill>
              </a:rPr>
              <a:t>Аватаром</a:t>
            </a:r>
            <a:r>
              <a:rPr lang="en-US" b="1" dirty="0">
                <a:solidFill>
                  <a:schemeClr val="bg1"/>
                </a:solidFill>
              </a:rPr>
              <a:t> </a:t>
            </a:r>
            <a:r>
              <a:rPr lang="en-US" b="1" dirty="0" err="1">
                <a:solidFill>
                  <a:schemeClr val="bg1"/>
                </a:solidFill>
              </a:rPr>
              <a:t>Синтеза</a:t>
            </a:r>
            <a:r>
              <a:rPr lang="en-US" b="1" dirty="0">
                <a:solidFill>
                  <a:schemeClr val="bg1"/>
                </a:solidFill>
              </a:rPr>
              <a:t> </a:t>
            </a:r>
            <a:r>
              <a:rPr lang="en-US" b="1" dirty="0" err="1">
                <a:solidFill>
                  <a:schemeClr val="bg1"/>
                </a:solidFill>
              </a:rPr>
              <a:t>начал</a:t>
            </a:r>
            <a:r>
              <a:rPr lang="en-US" b="1" dirty="0">
                <a:solidFill>
                  <a:schemeClr val="bg1"/>
                </a:solidFill>
              </a:rPr>
              <a:t> </a:t>
            </a:r>
            <a:r>
              <a:rPr lang="en-US" b="1" dirty="0" err="1">
                <a:solidFill>
                  <a:schemeClr val="bg1"/>
                </a:solidFill>
              </a:rPr>
              <a:t>общаться</a:t>
            </a:r>
            <a:r>
              <a:rPr lang="en-US" b="1" dirty="0">
                <a:solidFill>
                  <a:schemeClr val="bg1"/>
                </a:solidFill>
              </a:rPr>
              <a:t>,</a:t>
            </a:r>
            <a:r>
              <a:rPr lang="ru-RU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возник</a:t>
            </a:r>
            <a:r>
              <a:rPr lang="en-US" b="1" dirty="0">
                <a:solidFill>
                  <a:schemeClr val="bg1"/>
                </a:solidFill>
              </a:rPr>
              <a:t> </a:t>
            </a:r>
            <a:r>
              <a:rPr lang="en-US" b="1" dirty="0" err="1">
                <a:solidFill>
                  <a:schemeClr val="bg1"/>
                </a:solidFill>
              </a:rPr>
              <a:t>вопрос</a:t>
            </a:r>
            <a:r>
              <a:rPr lang="en-US" b="1" dirty="0">
                <a:solidFill>
                  <a:schemeClr val="bg1"/>
                </a:solidFill>
              </a:rPr>
              <a:t>: «</a:t>
            </a:r>
            <a:r>
              <a:rPr lang="en-US" b="1" dirty="0" err="1">
                <a:solidFill>
                  <a:schemeClr val="bg1"/>
                </a:solidFill>
              </a:rPr>
              <a:t>Куда</a:t>
            </a:r>
            <a:r>
              <a:rPr lang="en-US" b="1" dirty="0">
                <a:solidFill>
                  <a:schemeClr val="bg1"/>
                </a:solidFill>
              </a:rPr>
              <a:t> </a:t>
            </a:r>
            <a:r>
              <a:rPr lang="en-US" b="1" dirty="0" err="1">
                <a:solidFill>
                  <a:schemeClr val="bg1"/>
                </a:solidFill>
              </a:rPr>
              <a:t>ушел</a:t>
            </a:r>
            <a:r>
              <a:rPr lang="en-US" b="1" dirty="0">
                <a:solidFill>
                  <a:schemeClr val="bg1"/>
                </a:solidFill>
              </a:rPr>
              <a:t> </a:t>
            </a:r>
            <a:r>
              <a:rPr lang="en-US" b="1" dirty="0" err="1">
                <a:solidFill>
                  <a:schemeClr val="bg1"/>
                </a:solidFill>
              </a:rPr>
              <a:t>Отец</a:t>
            </a:r>
            <a:r>
              <a:rPr lang="en-US" b="1" dirty="0">
                <a:solidFill>
                  <a:schemeClr val="bg1"/>
                </a:solidFill>
              </a:rPr>
              <a:t>?» </a:t>
            </a:r>
            <a:r>
              <a:rPr lang="en-US" b="1" dirty="0" err="1">
                <a:solidFill>
                  <a:schemeClr val="bg1"/>
                </a:solidFill>
              </a:rPr>
              <a:t>Почему</a:t>
            </a:r>
            <a:r>
              <a:rPr lang="en-US" b="1" dirty="0">
                <a:solidFill>
                  <a:schemeClr val="bg1"/>
                </a:solidFill>
              </a:rPr>
              <a:t> </a:t>
            </a:r>
            <a:r>
              <a:rPr lang="en-US" b="1" dirty="0" err="1">
                <a:solidFill>
                  <a:schemeClr val="bg1"/>
                </a:solidFill>
              </a:rPr>
              <a:t>нам</a:t>
            </a:r>
            <a:r>
              <a:rPr lang="en-US" b="1" dirty="0">
                <a:solidFill>
                  <a:schemeClr val="bg1"/>
                </a:solidFill>
              </a:rPr>
              <a:t> </a:t>
            </a:r>
            <a:r>
              <a:rPr lang="en-US" b="1" dirty="0" err="1">
                <a:solidFill>
                  <a:schemeClr val="bg1"/>
                </a:solidFill>
              </a:rPr>
              <a:t>стали</a:t>
            </a:r>
            <a:r>
              <a:rPr lang="en-US" b="1" dirty="0">
                <a:solidFill>
                  <a:schemeClr val="bg1"/>
                </a:solidFill>
              </a:rPr>
              <a:t> </a:t>
            </a:r>
            <a:r>
              <a:rPr lang="en-US" b="1" dirty="0" err="1">
                <a:solidFill>
                  <a:schemeClr val="bg1"/>
                </a:solidFill>
              </a:rPr>
              <a:t>Кали-югу</a:t>
            </a:r>
            <a:r>
              <a:rPr lang="ru-RU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строить</a:t>
            </a:r>
            <a:r>
              <a:rPr lang="en-US" b="1" dirty="0">
                <a:solidFill>
                  <a:schemeClr val="bg1"/>
                </a:solidFill>
              </a:rPr>
              <a:t>? И </a:t>
            </a:r>
            <a:r>
              <a:rPr lang="en-US" b="1" dirty="0" err="1">
                <a:solidFill>
                  <a:schemeClr val="bg1"/>
                </a:solidFill>
              </a:rPr>
              <a:t>почему</a:t>
            </a:r>
            <a:r>
              <a:rPr lang="en-US" b="1" dirty="0">
                <a:solidFill>
                  <a:schemeClr val="bg1"/>
                </a:solidFill>
              </a:rPr>
              <a:t> </a:t>
            </a:r>
            <a:r>
              <a:rPr lang="en-US" b="1" dirty="0" err="1">
                <a:solidFill>
                  <a:schemeClr val="bg1"/>
                </a:solidFill>
              </a:rPr>
              <a:t>он</a:t>
            </a:r>
            <a:r>
              <a:rPr lang="en-US" b="1" dirty="0">
                <a:solidFill>
                  <a:schemeClr val="bg1"/>
                </a:solidFill>
              </a:rPr>
              <a:t> </a:t>
            </a:r>
            <a:r>
              <a:rPr lang="en-US" b="1" dirty="0" err="1">
                <a:solidFill>
                  <a:schemeClr val="bg1"/>
                </a:solidFill>
              </a:rPr>
              <a:t>потом</a:t>
            </a:r>
            <a:r>
              <a:rPr lang="en-US" b="1" dirty="0">
                <a:solidFill>
                  <a:schemeClr val="bg1"/>
                </a:solidFill>
              </a:rPr>
              <a:t> </a:t>
            </a:r>
            <a:r>
              <a:rPr lang="en-US" b="1" dirty="0" err="1">
                <a:solidFill>
                  <a:schemeClr val="bg1"/>
                </a:solidFill>
              </a:rPr>
              <a:t>вернулся</a:t>
            </a:r>
            <a:r>
              <a:rPr lang="en-US" b="1" dirty="0">
                <a:solidFill>
                  <a:schemeClr val="bg1"/>
                </a:solidFill>
              </a:rPr>
              <a:t>, а </a:t>
            </a:r>
            <a:r>
              <a:rPr lang="en-US" b="1" dirty="0" err="1">
                <a:solidFill>
                  <a:schemeClr val="bg1"/>
                </a:solidFill>
              </a:rPr>
              <a:t>потом</a:t>
            </a:r>
            <a:r>
              <a:rPr lang="en-US" b="1" dirty="0">
                <a:solidFill>
                  <a:schemeClr val="bg1"/>
                </a:solidFill>
              </a:rPr>
              <a:t> </a:t>
            </a:r>
            <a:r>
              <a:rPr lang="en-US" b="1" dirty="0" err="1">
                <a:solidFill>
                  <a:schemeClr val="bg1"/>
                </a:solidFill>
              </a:rPr>
              <a:t>опять</a:t>
            </a:r>
            <a:r>
              <a:rPr lang="en-US" b="1" dirty="0">
                <a:solidFill>
                  <a:schemeClr val="bg1"/>
                </a:solidFill>
              </a:rPr>
              <a:t> </a:t>
            </a:r>
            <a:r>
              <a:rPr lang="en-US" b="1" dirty="0" err="1">
                <a:solidFill>
                  <a:schemeClr val="bg1"/>
                </a:solidFill>
              </a:rPr>
              <a:t>ушёл</a:t>
            </a:r>
            <a:r>
              <a:rPr lang="en-US" b="1" dirty="0">
                <a:solidFill>
                  <a:schemeClr val="bg1"/>
                </a:solidFill>
              </a:rPr>
              <a:t>? </a:t>
            </a:r>
            <a:endParaRPr lang="ru-RU" b="1" dirty="0">
              <a:solidFill>
                <a:schemeClr val="bg1"/>
              </a:solidFill>
            </a:endParaRPr>
          </a:p>
          <a:p>
            <a:pPr algn="just"/>
            <a:r>
              <a:rPr lang="en-US" b="1" dirty="0" err="1">
                <a:solidFill>
                  <a:schemeClr val="bg1"/>
                </a:solidFill>
              </a:rPr>
              <a:t>Отец</a:t>
            </a:r>
            <a:r>
              <a:rPr lang="ru-RU" b="1" dirty="0">
                <a:solidFill>
                  <a:schemeClr val="bg1"/>
                </a:solidFill>
              </a:rPr>
              <a:t>  П</a:t>
            </a:r>
            <a:r>
              <a:rPr lang="en-US" b="1" dirty="0" err="1">
                <a:solidFill>
                  <a:schemeClr val="bg1"/>
                </a:solidFill>
              </a:rPr>
              <a:t>ланеты</a:t>
            </a:r>
            <a:r>
              <a:rPr lang="en-US" b="1" dirty="0">
                <a:solidFill>
                  <a:schemeClr val="bg1"/>
                </a:solidFill>
              </a:rPr>
              <a:t> в </a:t>
            </a:r>
            <a:r>
              <a:rPr lang="en-US" b="1" dirty="0" err="1">
                <a:solidFill>
                  <a:schemeClr val="bg1"/>
                </a:solidFill>
              </a:rPr>
              <a:t>своем</a:t>
            </a:r>
            <a:r>
              <a:rPr lang="en-US" b="1" dirty="0">
                <a:solidFill>
                  <a:schemeClr val="bg1"/>
                </a:solidFill>
              </a:rPr>
              <a:t> </a:t>
            </a:r>
            <a:r>
              <a:rPr lang="en-US" b="1" dirty="0" err="1">
                <a:solidFill>
                  <a:schemeClr val="bg1"/>
                </a:solidFill>
              </a:rPr>
              <a:t>развитии</a:t>
            </a:r>
            <a:r>
              <a:rPr lang="en-US" b="1" dirty="0">
                <a:solidFill>
                  <a:schemeClr val="bg1"/>
                </a:solidFill>
              </a:rPr>
              <a:t> </a:t>
            </a:r>
            <a:r>
              <a:rPr lang="en-US" b="1" dirty="0" err="1">
                <a:solidFill>
                  <a:schemeClr val="bg1"/>
                </a:solidFill>
              </a:rPr>
              <a:t>ушёл</a:t>
            </a:r>
            <a:r>
              <a:rPr lang="en-US" b="1" dirty="0">
                <a:solidFill>
                  <a:schemeClr val="bg1"/>
                </a:solidFill>
              </a:rPr>
              <a:t> в </a:t>
            </a:r>
            <a:r>
              <a:rPr lang="en-US" b="1" dirty="0" err="1">
                <a:solidFill>
                  <a:schemeClr val="bg1"/>
                </a:solidFill>
              </a:rPr>
              <a:t>Галактику</a:t>
            </a:r>
            <a:r>
              <a:rPr lang="en-US" b="1" dirty="0">
                <a:solidFill>
                  <a:schemeClr val="bg1"/>
                </a:solidFill>
              </a:rPr>
              <a:t>. А </a:t>
            </a:r>
            <a:r>
              <a:rPr lang="en-US" b="1" dirty="0" err="1">
                <a:solidFill>
                  <a:schemeClr val="bg1"/>
                </a:solidFill>
              </a:rPr>
              <a:t>потом</a:t>
            </a:r>
            <a:r>
              <a:rPr lang="en-US" b="1" dirty="0">
                <a:solidFill>
                  <a:schemeClr val="bg1"/>
                </a:solidFill>
              </a:rPr>
              <a:t> </a:t>
            </a:r>
            <a:r>
              <a:rPr lang="en-US" b="1" dirty="0" err="1">
                <a:solidFill>
                  <a:schemeClr val="bg1"/>
                </a:solidFill>
              </a:rPr>
              <a:t>поднялся</a:t>
            </a:r>
            <a:r>
              <a:rPr lang="ru-RU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ещё</a:t>
            </a:r>
            <a:r>
              <a:rPr lang="en-US" b="1" dirty="0">
                <a:solidFill>
                  <a:schemeClr val="bg1"/>
                </a:solidFill>
              </a:rPr>
              <a:t> и в </a:t>
            </a:r>
            <a:r>
              <a:rPr lang="en-US" b="1" dirty="0" err="1">
                <a:solidFill>
                  <a:schemeClr val="bg1"/>
                </a:solidFill>
              </a:rPr>
              <a:t>Метагалактику</a:t>
            </a:r>
            <a:r>
              <a:rPr lang="en-US" b="1" dirty="0">
                <a:solidFill>
                  <a:schemeClr val="bg1"/>
                </a:solidFill>
              </a:rPr>
              <a:t>, </a:t>
            </a:r>
            <a:r>
              <a:rPr lang="en-US" b="1" dirty="0" err="1">
                <a:solidFill>
                  <a:schemeClr val="bg1"/>
                </a:solidFill>
              </a:rPr>
              <a:t>но</a:t>
            </a:r>
            <a:r>
              <a:rPr lang="en-US" b="1" dirty="0">
                <a:solidFill>
                  <a:schemeClr val="bg1"/>
                </a:solidFill>
              </a:rPr>
              <a:t> </a:t>
            </a:r>
            <a:r>
              <a:rPr lang="en-US" b="1" dirty="0" err="1">
                <a:solidFill>
                  <a:schemeClr val="bg1"/>
                </a:solidFill>
              </a:rPr>
              <a:t>уже</a:t>
            </a:r>
            <a:r>
              <a:rPr lang="en-US" b="1" dirty="0">
                <a:solidFill>
                  <a:schemeClr val="bg1"/>
                </a:solidFill>
              </a:rPr>
              <a:t> </a:t>
            </a:r>
            <a:r>
              <a:rPr lang="en-US" b="1" dirty="0" err="1">
                <a:solidFill>
                  <a:schemeClr val="bg1"/>
                </a:solidFill>
              </a:rPr>
              <a:t>вместе</a:t>
            </a:r>
            <a:r>
              <a:rPr lang="en-US" b="1" dirty="0">
                <a:solidFill>
                  <a:schemeClr val="bg1"/>
                </a:solidFill>
              </a:rPr>
              <a:t> с </a:t>
            </a:r>
            <a:r>
              <a:rPr lang="en-US" b="1" dirty="0" err="1">
                <a:solidFill>
                  <a:schemeClr val="bg1"/>
                </a:solidFill>
              </a:rPr>
              <a:t>нами</a:t>
            </a:r>
            <a:r>
              <a:rPr lang="en-US" b="1" dirty="0">
                <a:solidFill>
                  <a:schemeClr val="bg1"/>
                </a:solidFill>
              </a:rPr>
              <a:t>, </a:t>
            </a:r>
            <a:r>
              <a:rPr lang="en-US" b="1" dirty="0" err="1">
                <a:solidFill>
                  <a:schemeClr val="bg1"/>
                </a:solidFill>
              </a:rPr>
              <a:t>когда</a:t>
            </a:r>
            <a:r>
              <a:rPr lang="en-US" b="1" dirty="0">
                <a:solidFill>
                  <a:schemeClr val="bg1"/>
                </a:solidFill>
              </a:rPr>
              <a:t> </a:t>
            </a:r>
            <a:r>
              <a:rPr lang="en-US" b="1" dirty="0" err="1">
                <a:solidFill>
                  <a:schemeClr val="bg1"/>
                </a:solidFill>
              </a:rPr>
              <a:t>мы</a:t>
            </a:r>
            <a:r>
              <a:rPr lang="en-US" b="1" dirty="0">
                <a:solidFill>
                  <a:schemeClr val="bg1"/>
                </a:solidFill>
              </a:rPr>
              <a:t> </a:t>
            </a:r>
            <a:r>
              <a:rPr lang="en-US" b="1" dirty="0" err="1">
                <a:solidFill>
                  <a:schemeClr val="bg1"/>
                </a:solidFill>
              </a:rPr>
              <a:t>начали</a:t>
            </a:r>
            <a:r>
              <a:rPr lang="ru-RU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подниматься</a:t>
            </a:r>
            <a:r>
              <a:rPr lang="en-US" b="1" dirty="0">
                <a:solidFill>
                  <a:schemeClr val="bg1"/>
                </a:solidFill>
              </a:rPr>
              <a:t> с </a:t>
            </a:r>
            <a:r>
              <a:rPr lang="en-US" b="1" dirty="0" err="1">
                <a:solidFill>
                  <a:schemeClr val="bg1"/>
                </a:solidFill>
              </a:rPr>
              <a:t>Аватаром</a:t>
            </a:r>
            <a:r>
              <a:rPr lang="en-US" b="1" dirty="0">
                <a:solidFill>
                  <a:schemeClr val="bg1"/>
                </a:solidFill>
              </a:rPr>
              <a:t> </a:t>
            </a:r>
            <a:r>
              <a:rPr lang="en-US" b="1" dirty="0" err="1">
                <a:solidFill>
                  <a:schemeClr val="bg1"/>
                </a:solidFill>
              </a:rPr>
              <a:t>Синтеза</a:t>
            </a:r>
            <a:r>
              <a:rPr lang="en-US" b="1" dirty="0">
                <a:solidFill>
                  <a:schemeClr val="bg1"/>
                </a:solidFill>
              </a:rPr>
              <a:t>.</a:t>
            </a:r>
            <a:endParaRPr lang="ru-RU" b="1" dirty="0">
              <a:solidFill>
                <a:schemeClr val="bg1"/>
              </a:solidFill>
            </a:endParaRPr>
          </a:p>
          <a:p>
            <a:pPr algn="just"/>
            <a:endParaRPr lang="ru-RU" b="1" dirty="0">
              <a:solidFill>
                <a:schemeClr val="bg1"/>
              </a:solidFill>
            </a:endParaRPr>
          </a:p>
          <a:p>
            <a:pPr algn="just"/>
            <a:r>
              <a:rPr lang="ru-RU" sz="1600" b="1" i="1" dirty="0">
                <a:solidFill>
                  <a:schemeClr val="bg1"/>
                </a:solidFill>
              </a:rPr>
              <a:t>1</a:t>
            </a:r>
            <a:r>
              <a:rPr lang="en-US" sz="1600" b="1" i="1" dirty="0">
                <a:solidFill>
                  <a:schemeClr val="bg1"/>
                </a:solidFill>
              </a:rPr>
              <a:t> </a:t>
            </a:r>
            <a:r>
              <a:rPr lang="ru-RU" sz="1600" b="1" i="1" dirty="0">
                <a:solidFill>
                  <a:schemeClr val="bg1"/>
                </a:solidFill>
              </a:rPr>
              <a:t>Синтез</a:t>
            </a:r>
            <a:r>
              <a:rPr lang="en-US" sz="1600" b="1" i="1" dirty="0">
                <a:solidFill>
                  <a:schemeClr val="bg1"/>
                </a:solidFill>
              </a:rPr>
              <a:t> </a:t>
            </a:r>
            <a:r>
              <a:rPr lang="ru-RU" sz="1600" b="1" i="1" dirty="0">
                <a:solidFill>
                  <a:schemeClr val="bg1"/>
                </a:solidFill>
              </a:rPr>
              <a:t>Огня</a:t>
            </a:r>
            <a:r>
              <a:rPr lang="en-US" sz="1600" b="1" i="1" dirty="0">
                <a:solidFill>
                  <a:schemeClr val="bg1"/>
                </a:solidFill>
              </a:rPr>
              <a:t> </a:t>
            </a:r>
            <a:r>
              <a:rPr lang="ru-RU" sz="1600" b="1" i="1" dirty="0">
                <a:solidFill>
                  <a:schemeClr val="bg1"/>
                </a:solidFill>
              </a:rPr>
              <a:t>«Рождение</a:t>
            </a:r>
            <a:r>
              <a:rPr lang="en-US" sz="1600" b="1" i="1" dirty="0">
                <a:solidFill>
                  <a:schemeClr val="bg1"/>
                </a:solidFill>
              </a:rPr>
              <a:t> </a:t>
            </a:r>
            <a:r>
              <a:rPr lang="ru-RU" sz="1600" b="1" i="1" dirty="0">
                <a:solidFill>
                  <a:schemeClr val="bg1"/>
                </a:solidFill>
              </a:rPr>
              <a:t>Свыше»</a:t>
            </a:r>
            <a:r>
              <a:rPr lang="en-US" sz="1600" b="1" i="1" dirty="0">
                <a:solidFill>
                  <a:schemeClr val="bg1"/>
                </a:solidFill>
              </a:rPr>
              <a:t> </a:t>
            </a:r>
            <a:r>
              <a:rPr lang="ru-RU" sz="1600" b="1" i="1" dirty="0">
                <a:solidFill>
                  <a:schemeClr val="bg1"/>
                </a:solidFill>
              </a:rPr>
              <a:t>В.</a:t>
            </a:r>
            <a:r>
              <a:rPr lang="en-US" sz="1600" b="1" i="1" dirty="0">
                <a:solidFill>
                  <a:schemeClr val="bg1"/>
                </a:solidFill>
              </a:rPr>
              <a:t> </a:t>
            </a:r>
            <a:r>
              <a:rPr lang="ru-RU" sz="1600" b="1" i="1" dirty="0">
                <a:solidFill>
                  <a:schemeClr val="bg1"/>
                </a:solidFill>
              </a:rPr>
              <a:t>Сердюк, Новосибирск,	09-10</a:t>
            </a:r>
            <a:r>
              <a:rPr lang="en-US" sz="1600" b="1" i="1" dirty="0">
                <a:solidFill>
                  <a:schemeClr val="bg1"/>
                </a:solidFill>
              </a:rPr>
              <a:t> </a:t>
            </a:r>
            <a:r>
              <a:rPr lang="ru-RU" sz="1600" b="1" i="1" dirty="0">
                <a:solidFill>
                  <a:schemeClr val="bg1"/>
                </a:solidFill>
              </a:rPr>
              <a:t>октября</a:t>
            </a:r>
            <a:r>
              <a:rPr lang="en-US" sz="1600" b="1" i="1" dirty="0">
                <a:solidFill>
                  <a:schemeClr val="bg1"/>
                </a:solidFill>
              </a:rPr>
              <a:t> </a:t>
            </a:r>
            <a:r>
              <a:rPr lang="ru-RU" sz="1600" b="1" i="1" dirty="0">
                <a:solidFill>
                  <a:schemeClr val="bg1"/>
                </a:solidFill>
              </a:rPr>
              <a:t>2010</a:t>
            </a:r>
            <a:endParaRPr lang="ru-RU" sz="1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endParaRPr lang="ru-RU" sz="1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35034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Владимир\Desktop\when_i_think_of_you_by_k_i_mm_i_e-d6t9byw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611560" y="620688"/>
            <a:ext cx="7992888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 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вот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такая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система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рождается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 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Планета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входит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в 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Солнечную</a:t>
            </a:r>
            <a:r>
              <a:rPr 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систему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 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Солнечная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система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куда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входит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 </a:t>
            </a:r>
            <a:r>
              <a:rPr 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онятно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 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что</a:t>
            </a:r>
            <a:r>
              <a:rPr 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называются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созвездия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 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но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все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созвездия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входят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в 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Галактику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 </a:t>
            </a:r>
            <a:r>
              <a:rPr lang="en-US" b="1" dirty="0">
                <a:solidFill>
                  <a:schemeClr val="bg1"/>
                </a:solidFill>
              </a:rPr>
              <a:t>А </a:t>
            </a:r>
            <a:r>
              <a:rPr lang="en-US" b="1" dirty="0" err="1">
                <a:solidFill>
                  <a:schemeClr val="bg1"/>
                </a:solidFill>
              </a:rPr>
              <a:t>Галактика</a:t>
            </a:r>
            <a:r>
              <a:rPr lang="en-US" b="1" dirty="0">
                <a:solidFill>
                  <a:schemeClr val="bg1"/>
                </a:solidFill>
              </a:rPr>
              <a:t> </a:t>
            </a:r>
            <a:r>
              <a:rPr lang="en-US" b="1" dirty="0" err="1">
                <a:solidFill>
                  <a:schemeClr val="bg1"/>
                </a:solidFill>
              </a:rPr>
              <a:t>кудавходит</a:t>
            </a:r>
            <a:r>
              <a:rPr lang="en-US" b="1" dirty="0">
                <a:solidFill>
                  <a:schemeClr val="bg1"/>
                </a:solidFill>
              </a:rPr>
              <a:t>? С </a:t>
            </a:r>
            <a:r>
              <a:rPr lang="en-US" b="1" dirty="0" err="1">
                <a:solidFill>
                  <a:schemeClr val="bg1"/>
                </a:solidFill>
              </a:rPr>
              <a:t>точки</a:t>
            </a:r>
            <a:r>
              <a:rPr lang="en-US" b="1" dirty="0">
                <a:solidFill>
                  <a:schemeClr val="bg1"/>
                </a:solidFill>
              </a:rPr>
              <a:t> </a:t>
            </a:r>
            <a:r>
              <a:rPr lang="en-US" b="1" dirty="0" err="1">
                <a:solidFill>
                  <a:schemeClr val="bg1"/>
                </a:solidFill>
              </a:rPr>
              <a:t>зрения</a:t>
            </a:r>
            <a:r>
              <a:rPr lang="en-US" b="1" dirty="0">
                <a:solidFill>
                  <a:schemeClr val="bg1"/>
                </a:solidFill>
              </a:rPr>
              <a:t> </a:t>
            </a:r>
            <a:r>
              <a:rPr lang="en-US" b="1" dirty="0" err="1">
                <a:solidFill>
                  <a:schemeClr val="bg1"/>
                </a:solidFill>
              </a:rPr>
              <a:t>ученых</a:t>
            </a:r>
            <a:r>
              <a:rPr lang="en-US" b="1" dirty="0">
                <a:solidFill>
                  <a:schemeClr val="bg1"/>
                </a:solidFill>
              </a:rPr>
              <a:t>, </a:t>
            </a:r>
            <a:r>
              <a:rPr lang="en-US" b="1" dirty="0" err="1">
                <a:solidFill>
                  <a:schemeClr val="bg1"/>
                </a:solidFill>
              </a:rPr>
              <a:t>во</a:t>
            </a:r>
            <a:r>
              <a:rPr lang="ru-RU" b="1" dirty="0">
                <a:solidFill>
                  <a:schemeClr val="bg1"/>
                </a:solidFill>
              </a:rPr>
              <a:t> Вселенную </a:t>
            </a:r>
            <a:r>
              <a:rPr lang="en-US" b="1" dirty="0" err="1">
                <a:solidFill>
                  <a:schemeClr val="bg1"/>
                </a:solidFill>
              </a:rPr>
              <a:t>или</a:t>
            </a:r>
            <a:r>
              <a:rPr lang="en-US" b="1" dirty="0">
                <a:solidFill>
                  <a:schemeClr val="bg1"/>
                </a:solidFill>
              </a:rPr>
              <a:t> </a:t>
            </a:r>
            <a:r>
              <a:rPr lang="en-US" b="1" dirty="0" err="1">
                <a:solidFill>
                  <a:schemeClr val="bg1"/>
                </a:solidFill>
              </a:rPr>
              <a:t>синтез</a:t>
            </a:r>
            <a:r>
              <a:rPr lang="en-US" b="1" dirty="0">
                <a:solidFill>
                  <a:schemeClr val="bg1"/>
                </a:solidFill>
              </a:rPr>
              <a:t> </a:t>
            </a:r>
            <a:r>
              <a:rPr lang="en-US" b="1" dirty="0" err="1">
                <a:solidFill>
                  <a:schemeClr val="bg1"/>
                </a:solidFill>
              </a:rPr>
              <a:t>Галактик</a:t>
            </a:r>
            <a:r>
              <a:rPr lang="en-US" b="1" dirty="0">
                <a:solidFill>
                  <a:schemeClr val="bg1"/>
                </a:solidFill>
              </a:rPr>
              <a:t>, </a:t>
            </a:r>
            <a:r>
              <a:rPr lang="en-US" b="1" dirty="0" err="1">
                <a:solidFill>
                  <a:schemeClr val="bg1"/>
                </a:solidFill>
              </a:rPr>
              <a:t>входит</a:t>
            </a:r>
            <a:r>
              <a:rPr lang="en-US" b="1" dirty="0">
                <a:solidFill>
                  <a:schemeClr val="bg1"/>
                </a:solidFill>
              </a:rPr>
              <a:t> в </a:t>
            </a:r>
            <a:r>
              <a:rPr lang="en-US" b="1" dirty="0" err="1">
                <a:solidFill>
                  <a:schemeClr val="bg1"/>
                </a:solidFill>
              </a:rPr>
              <a:t>Метагалактику</a:t>
            </a:r>
            <a:r>
              <a:rPr lang="en-US" b="1" dirty="0">
                <a:solidFill>
                  <a:schemeClr val="bg1"/>
                </a:solidFill>
              </a:rPr>
              <a:t>. 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Планета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для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нас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была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ПланетойМатери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r>
              <a:rPr 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Солнечная</a:t>
            </a:r>
            <a:r>
              <a:rPr 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система фиксировала на нас события Сына. 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…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Галактику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отвечала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Дочь</a:t>
            </a:r>
            <a:r>
              <a:rPr 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algn="just"/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Отец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Планеты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планете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занимался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Духом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 а в</a:t>
            </a:r>
            <a:r>
              <a:rPr 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Метагалактике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Духом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занималась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Дочь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 а 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Светом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занимался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Сын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</a:t>
            </a:r>
            <a:r>
              <a:rPr 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Мать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как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всегда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Энергией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 В 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Метагалактике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Отец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занимался</a:t>
            </a:r>
            <a:r>
              <a:rPr 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Огнём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 </a:t>
            </a:r>
            <a:endParaRPr lang="ru-RU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Естественно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 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когда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Отец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Планеты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развил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нашу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Планету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</a:t>
            </a:r>
            <a:r>
              <a:rPr 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он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вначале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шёл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в 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Галактику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 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состыковавшись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с 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Духом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Дочери</a:t>
            </a:r>
            <a:r>
              <a:rPr 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Метагалактики</a:t>
            </a:r>
            <a:r>
              <a:rPr 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т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 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есть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 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показав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развитие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Духа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Планеты</a:t>
            </a:r>
            <a:r>
              <a:rPr 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отом</a:t>
            </a:r>
            <a:r>
              <a:rPr 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ушел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в 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Метагалактику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 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службу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к 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Отцу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Метагалактики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 и 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начал</a:t>
            </a:r>
            <a:r>
              <a:rPr 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жить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Огнём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 а 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мы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начали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готовиться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к 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эпохе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Огня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ru-RU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 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итоге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 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наш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Отец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Планеты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вышел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к 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Отцу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Метагалактики</a:t>
            </a:r>
            <a:r>
              <a:rPr 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 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начал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новое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развитие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 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естественно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 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он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Отец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- 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Планету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начал</a:t>
            </a:r>
            <a:r>
              <a:rPr 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и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дти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Огонь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 </a:t>
            </a:r>
            <a:endParaRPr lang="ru-RU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endParaRPr lang="ru-RU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ru-RU" sz="1600" b="1" i="1" dirty="0">
                <a:solidFill>
                  <a:schemeClr val="bg1"/>
                </a:solidFill>
              </a:rPr>
              <a:t>1</a:t>
            </a:r>
            <a:r>
              <a:rPr lang="en-US" sz="1600" b="1" i="1" dirty="0">
                <a:solidFill>
                  <a:schemeClr val="bg1"/>
                </a:solidFill>
              </a:rPr>
              <a:t> </a:t>
            </a:r>
            <a:r>
              <a:rPr lang="ru-RU" sz="1600" b="1" i="1" dirty="0">
                <a:solidFill>
                  <a:schemeClr val="bg1"/>
                </a:solidFill>
              </a:rPr>
              <a:t>Синтез</a:t>
            </a:r>
            <a:r>
              <a:rPr lang="en-US" sz="1600" b="1" i="1" dirty="0">
                <a:solidFill>
                  <a:schemeClr val="bg1"/>
                </a:solidFill>
              </a:rPr>
              <a:t> </a:t>
            </a:r>
            <a:r>
              <a:rPr lang="ru-RU" sz="1600" b="1" i="1" dirty="0">
                <a:solidFill>
                  <a:schemeClr val="bg1"/>
                </a:solidFill>
              </a:rPr>
              <a:t>Огня</a:t>
            </a:r>
            <a:r>
              <a:rPr lang="en-US" sz="1600" b="1" i="1" dirty="0">
                <a:solidFill>
                  <a:schemeClr val="bg1"/>
                </a:solidFill>
              </a:rPr>
              <a:t> </a:t>
            </a:r>
            <a:r>
              <a:rPr lang="ru-RU" sz="1600" b="1" i="1" dirty="0">
                <a:solidFill>
                  <a:schemeClr val="bg1"/>
                </a:solidFill>
              </a:rPr>
              <a:t>«Рождение</a:t>
            </a:r>
            <a:r>
              <a:rPr lang="en-US" sz="1600" b="1" i="1" dirty="0">
                <a:solidFill>
                  <a:schemeClr val="bg1"/>
                </a:solidFill>
              </a:rPr>
              <a:t> </a:t>
            </a:r>
            <a:r>
              <a:rPr lang="ru-RU" sz="1600" b="1" i="1" dirty="0">
                <a:solidFill>
                  <a:schemeClr val="bg1"/>
                </a:solidFill>
              </a:rPr>
              <a:t>Свыше»</a:t>
            </a:r>
            <a:r>
              <a:rPr lang="en-US" sz="1600" b="1" i="1" dirty="0">
                <a:solidFill>
                  <a:schemeClr val="bg1"/>
                </a:solidFill>
              </a:rPr>
              <a:t> </a:t>
            </a:r>
            <a:r>
              <a:rPr lang="ru-RU" sz="1600" b="1" i="1" dirty="0">
                <a:solidFill>
                  <a:schemeClr val="bg1"/>
                </a:solidFill>
              </a:rPr>
              <a:t>В.</a:t>
            </a:r>
            <a:r>
              <a:rPr lang="en-US" sz="1600" b="1" i="1" dirty="0">
                <a:solidFill>
                  <a:schemeClr val="bg1"/>
                </a:solidFill>
              </a:rPr>
              <a:t> </a:t>
            </a:r>
            <a:r>
              <a:rPr lang="ru-RU" sz="1600" b="1" i="1" dirty="0">
                <a:solidFill>
                  <a:schemeClr val="bg1"/>
                </a:solidFill>
              </a:rPr>
              <a:t>Сердюк, Новосибирск,	09-10</a:t>
            </a:r>
            <a:r>
              <a:rPr lang="en-US" sz="1600" b="1" i="1" dirty="0">
                <a:solidFill>
                  <a:schemeClr val="bg1"/>
                </a:solidFill>
              </a:rPr>
              <a:t> </a:t>
            </a:r>
            <a:r>
              <a:rPr lang="ru-RU" sz="1600" b="1" i="1" dirty="0">
                <a:solidFill>
                  <a:schemeClr val="bg1"/>
                </a:solidFill>
              </a:rPr>
              <a:t>октября</a:t>
            </a:r>
            <a:r>
              <a:rPr lang="en-US" sz="1600" b="1" i="1" dirty="0">
                <a:solidFill>
                  <a:schemeClr val="bg1"/>
                </a:solidFill>
              </a:rPr>
              <a:t> </a:t>
            </a:r>
            <a:r>
              <a:rPr lang="ru-RU" sz="1600" b="1" i="1" dirty="0">
                <a:solidFill>
                  <a:schemeClr val="bg1"/>
                </a:solidFill>
              </a:rPr>
              <a:t>2010</a:t>
            </a:r>
            <a:endParaRPr lang="ru-RU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9387036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352</TotalTime>
  <Words>1642</Words>
  <Application>Microsoft Office PowerPoint</Application>
  <PresentationFormat>Экран (4:3)</PresentationFormat>
  <Paragraphs>110</Paragraphs>
  <Slides>20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4" baseType="lpstr">
      <vt:lpstr>Aharoni</vt:lpstr>
      <vt:lpstr>Arial</vt:lpstr>
      <vt:lpstr>Calibri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Владимир</dc:creator>
  <cp:lastModifiedBy>Сергей Кишиневский</cp:lastModifiedBy>
  <cp:revision>28</cp:revision>
  <dcterms:created xsi:type="dcterms:W3CDTF">2016-08-08T11:00:01Z</dcterms:created>
  <dcterms:modified xsi:type="dcterms:W3CDTF">2016-08-09T11:36:59Z</dcterms:modified>
</cp:coreProperties>
</file>